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8" r:id="rId3"/>
  </p:sldMasterIdLst>
  <p:notesMasterIdLst>
    <p:notesMasterId r:id="rId58"/>
  </p:notesMasterIdLst>
  <p:sldIdLst>
    <p:sldId id="267" r:id="rId4"/>
    <p:sldId id="256" r:id="rId5"/>
    <p:sldId id="268" r:id="rId6"/>
    <p:sldId id="270" r:id="rId7"/>
    <p:sldId id="269" r:id="rId8"/>
    <p:sldId id="264" r:id="rId9"/>
    <p:sldId id="322" r:id="rId10"/>
    <p:sldId id="291" r:id="rId11"/>
    <p:sldId id="292" r:id="rId12"/>
    <p:sldId id="293" r:id="rId13"/>
    <p:sldId id="281" r:id="rId14"/>
    <p:sldId id="282" r:id="rId15"/>
    <p:sldId id="283" r:id="rId16"/>
    <p:sldId id="284" r:id="rId17"/>
    <p:sldId id="285" r:id="rId18"/>
    <p:sldId id="286" r:id="rId19"/>
    <p:sldId id="287" r:id="rId20"/>
    <p:sldId id="288" r:id="rId21"/>
    <p:sldId id="289" r:id="rId22"/>
    <p:sldId id="290" r:id="rId23"/>
    <p:sldId id="294" r:id="rId24"/>
    <p:sldId id="295" r:id="rId25"/>
    <p:sldId id="296" r:id="rId26"/>
    <p:sldId id="262" r:id="rId27"/>
    <p:sldId id="326" r:id="rId28"/>
    <p:sldId id="259" r:id="rId29"/>
    <p:sldId id="323" r:id="rId30"/>
    <p:sldId id="263" r:id="rId31"/>
    <p:sldId id="317" r:id="rId32"/>
    <p:sldId id="318" r:id="rId33"/>
    <p:sldId id="319" r:id="rId34"/>
    <p:sldId id="321" r:id="rId35"/>
    <p:sldId id="324" r:id="rId36"/>
    <p:sldId id="297" r:id="rId37"/>
    <p:sldId id="298" r:id="rId38"/>
    <p:sldId id="299" r:id="rId39"/>
    <p:sldId id="300" r:id="rId40"/>
    <p:sldId id="301" r:id="rId41"/>
    <p:sldId id="302" r:id="rId42"/>
    <p:sldId id="303" r:id="rId43"/>
    <p:sldId id="304" r:id="rId44"/>
    <p:sldId id="305" r:id="rId45"/>
    <p:sldId id="307" r:id="rId46"/>
    <p:sldId id="308" r:id="rId47"/>
    <p:sldId id="309" r:id="rId48"/>
    <p:sldId id="310" r:id="rId49"/>
    <p:sldId id="311" r:id="rId50"/>
    <p:sldId id="312" r:id="rId51"/>
    <p:sldId id="313" r:id="rId52"/>
    <p:sldId id="314" r:id="rId53"/>
    <p:sldId id="315" r:id="rId54"/>
    <p:sldId id="257" r:id="rId55"/>
    <p:sldId id="266" r:id="rId56"/>
    <p:sldId id="316"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autoAdjust="0"/>
    <p:restoredTop sz="94705" autoAdjust="0"/>
  </p:normalViewPr>
  <p:slideViewPr>
    <p:cSldViewPr>
      <p:cViewPr varScale="1">
        <p:scale>
          <a:sx n="80" d="100"/>
          <a:sy n="80" d="100"/>
        </p:scale>
        <p:origin x="-1435" y="-82"/>
      </p:cViewPr>
      <p:guideLst>
        <p:guide orient="horz" pos="2160"/>
        <p:guide pos="2880"/>
      </p:guideLst>
    </p:cSldViewPr>
  </p:slideViewPr>
  <p:outlineViewPr>
    <p:cViewPr>
      <p:scale>
        <a:sx n="33" d="100"/>
        <a:sy n="33" d="100"/>
      </p:scale>
      <p:origin x="0" y="7637"/>
    </p:cViewPr>
  </p:outlineViewPr>
  <p:notesTextViewPr>
    <p:cViewPr>
      <p:scale>
        <a:sx n="1" d="1"/>
        <a:sy n="1" d="1"/>
      </p:scale>
      <p:origin x="0" y="0"/>
    </p:cViewPr>
  </p:notesTextViewPr>
  <p:sorterViewPr>
    <p:cViewPr>
      <p:scale>
        <a:sx n="100" d="100"/>
        <a:sy n="100" d="100"/>
      </p:scale>
      <p:origin x="0" y="48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Platshållare fö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ECFAB9-0359-4AC6-A31C-C7925B95DBBB}" type="datetimeFigureOut">
              <a:rPr lang="en-GB" smtClean="0"/>
              <a:t>21/09/2017</a:t>
            </a:fld>
            <a:endParaRPr lang="en-GB"/>
          </a:p>
        </p:txBody>
      </p:sp>
      <p:sp>
        <p:nvSpPr>
          <p:cNvPr id="4" name="Platshållare för bildobjekt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Platshållare för anteckninga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6" name="Platshållare för sidfo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Platshållare för bild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0B9841-3F3D-4D30-9CC4-449D246F98F9}" type="slidenum">
              <a:rPr lang="en-GB" smtClean="0"/>
              <a:t>‹#›</a:t>
            </a:fld>
            <a:endParaRPr lang="en-GB"/>
          </a:p>
        </p:txBody>
      </p:sp>
    </p:spTree>
    <p:extLst>
      <p:ext uri="{BB962C8B-B14F-4D97-AF65-F5344CB8AC3E}">
        <p14:creationId xmlns:p14="http://schemas.microsoft.com/office/powerpoint/2010/main" val="2026008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smtClean="0"/>
              <a:t>Welcome</a:t>
            </a:r>
          </a:p>
          <a:p>
            <a:r>
              <a:rPr lang="en-GB" dirty="0" smtClean="0"/>
              <a:t>Presentation</a:t>
            </a:r>
            <a:r>
              <a:rPr lang="en-GB" baseline="0" dirty="0" smtClean="0"/>
              <a:t> + affiliation</a:t>
            </a:r>
          </a:p>
          <a:p>
            <a:r>
              <a:rPr lang="en-GB" baseline="0" dirty="0" smtClean="0"/>
              <a:t>Schedule, start with lecture</a:t>
            </a:r>
          </a:p>
          <a:p>
            <a:endParaRPr lang="en-GB" dirty="0"/>
          </a:p>
        </p:txBody>
      </p:sp>
      <p:sp>
        <p:nvSpPr>
          <p:cNvPr id="4" name="Platshållare för bildnummer 3"/>
          <p:cNvSpPr>
            <a:spLocks noGrp="1"/>
          </p:cNvSpPr>
          <p:nvPr>
            <p:ph type="sldNum" sz="quarter" idx="10"/>
          </p:nvPr>
        </p:nvSpPr>
        <p:spPr/>
        <p:txBody>
          <a:bodyPr/>
          <a:lstStyle/>
          <a:p>
            <a:fld id="{0E0B9841-3F3D-4D30-9CC4-449D246F98F9}" type="slidenum">
              <a:rPr lang="en-GB" smtClean="0"/>
              <a:t>1</a:t>
            </a:fld>
            <a:endParaRPr lang="en-GB"/>
          </a:p>
        </p:txBody>
      </p:sp>
    </p:spTree>
    <p:extLst>
      <p:ext uri="{BB962C8B-B14F-4D97-AF65-F5344CB8AC3E}">
        <p14:creationId xmlns:p14="http://schemas.microsoft.com/office/powerpoint/2010/main" val="966219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a:t>
            </a:r>
            <a:r>
              <a:rPr lang="en-US" baseline="0" dirty="0" smtClean="0"/>
              <a:t> problem of problematic coordinates ahs been addressed, we come to the next challenge of biological collection data, which is sampling biases. Sampling biases are inherent to virtually all biological collection datasets, and are mainly due to </a:t>
            </a:r>
            <a:r>
              <a:rPr lang="en-US" baseline="0" dirty="0" err="1" smtClean="0"/>
              <a:t>accessability</a:t>
            </a:r>
            <a:r>
              <a:rPr lang="en-US" baseline="0" dirty="0" smtClean="0"/>
              <a:t>. SO imagine again our south </a:t>
            </a:r>
            <a:r>
              <a:rPr lang="en-US" baseline="0" dirty="0" err="1" smtClean="0"/>
              <a:t>american</a:t>
            </a:r>
            <a:r>
              <a:rPr lang="en-US" baseline="0" dirty="0" smtClean="0"/>
              <a:t> plant genus. What we want is something like this, a more or less random sampling, where the occurrence correspond to the ecological niches of the species. What we most of the times have is something like this. That does not look to different on the first view</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1715310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2592801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smtClean="0"/>
              <a:t>1</a:t>
            </a:r>
            <a:r>
              <a:rPr lang="en-GB" baseline="30000" dirty="0" smtClean="0"/>
              <a:t>st</a:t>
            </a:r>
            <a:r>
              <a:rPr lang="en-GB" baseline="0" dirty="0" smtClean="0"/>
              <a:t> data revolution</a:t>
            </a:r>
            <a:endParaRPr lang="en-GB" dirty="0" smtClean="0"/>
          </a:p>
          <a:p>
            <a:r>
              <a:rPr lang="en-GB" dirty="0" smtClean="0"/>
              <a:t>GBIF: &gt; 760 million occurrence records</a:t>
            </a:r>
            <a:endParaRPr lang="en-GB" dirty="0"/>
          </a:p>
        </p:txBody>
      </p:sp>
      <p:sp>
        <p:nvSpPr>
          <p:cNvPr id="4" name="Platshållare för bildnummer 3"/>
          <p:cNvSpPr>
            <a:spLocks noGrp="1"/>
          </p:cNvSpPr>
          <p:nvPr>
            <p:ph type="sldNum" sz="quarter" idx="10"/>
          </p:nvPr>
        </p:nvSpPr>
        <p:spPr/>
        <p:txBody>
          <a:bodyPr/>
          <a:lstStyle/>
          <a:p>
            <a:fld id="{0E0B9841-3F3D-4D30-9CC4-449D246F98F9}" type="slidenum">
              <a:rPr lang="en-GB" smtClean="0"/>
              <a:t>3</a:t>
            </a:fld>
            <a:endParaRPr lang="en-GB"/>
          </a:p>
        </p:txBody>
      </p:sp>
    </p:spTree>
    <p:extLst>
      <p:ext uri="{BB962C8B-B14F-4D97-AF65-F5344CB8AC3E}">
        <p14:creationId xmlns:p14="http://schemas.microsoft.com/office/powerpoint/2010/main" val="2396156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592801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you are working with coordinates</a:t>
            </a:r>
            <a:r>
              <a:rPr lang="en-US" baseline="0" dirty="0" smtClean="0"/>
              <a:t> and biological collections check out </a:t>
            </a:r>
            <a:r>
              <a:rPr lang="en-US" baseline="0" dirty="0" err="1" smtClean="0"/>
              <a:t>samp</a:t>
            </a:r>
            <a:r>
              <a:rPr lang="en-US" baseline="0" dirty="0" smtClean="0"/>
              <a:t> bias and Species geocoder. </a:t>
            </a:r>
            <a:r>
              <a:rPr lang="en-US" baseline="0" dirty="0" err="1" smtClean="0"/>
              <a:t>Speciesgeocoder</a:t>
            </a:r>
            <a:r>
              <a:rPr lang="en-US" baseline="0" dirty="0" smtClean="0"/>
              <a:t> is </a:t>
            </a:r>
            <a:r>
              <a:rPr lang="en-US" baseline="0" dirty="0" err="1" smtClean="0"/>
              <a:t>availble</a:t>
            </a:r>
            <a:r>
              <a:rPr lang="en-US" baseline="0" dirty="0" smtClean="0"/>
              <a:t> from CRAN or the webpage of the Antonelli lab, and </a:t>
            </a:r>
            <a:r>
              <a:rPr lang="en-US" baseline="0" dirty="0" err="1" smtClean="0"/>
              <a:t>sampbias</a:t>
            </a:r>
            <a:r>
              <a:rPr lang="en-US" baseline="0" dirty="0" smtClean="0"/>
              <a:t> is available as beta version from </a:t>
            </a:r>
            <a:r>
              <a:rPr lang="en-US" baseline="0" dirty="0" err="1" smtClean="0"/>
              <a:t>Github</a:t>
            </a:r>
            <a:r>
              <a:rPr lang="en-US" baseline="0" dirty="0" smtClean="0"/>
              <a:t> and will be released in February. If you have questions, please do not </a:t>
            </a:r>
            <a:r>
              <a:rPr lang="en-US" baseline="0" dirty="0" err="1" smtClean="0"/>
              <a:t>hesitaed</a:t>
            </a:r>
            <a:r>
              <a:rPr lang="en-US" baseline="0" dirty="0" smtClean="0"/>
              <a:t> to drop me a line. </a:t>
            </a:r>
            <a:r>
              <a:rPr lang="en-US" baseline="0" dirty="0" err="1" smtClean="0"/>
              <a:t>Muchas</a:t>
            </a:r>
            <a:r>
              <a:rPr lang="en-US" baseline="0" dirty="0" smtClean="0"/>
              <a:t> Gracias!</a:t>
            </a:r>
            <a:endParaRPr lang="en-US" dirty="0"/>
          </a:p>
        </p:txBody>
      </p:sp>
      <p:sp>
        <p:nvSpPr>
          <p:cNvPr id="4" name="Slide Number Placeholder 3"/>
          <p:cNvSpPr>
            <a:spLocks noGrp="1"/>
          </p:cNvSpPr>
          <p:nvPr>
            <p:ph type="sldNum" sz="quarter" idx="10"/>
          </p:nvPr>
        </p:nvSpPr>
        <p:spPr/>
        <p:txBody>
          <a:bodyPr/>
          <a:lstStyle/>
          <a:p>
            <a:fld id="{542AF08F-74EB-4C52-8F8F-CCE49D320223}" type="slidenum">
              <a:rPr lang="en-US" smtClean="0"/>
              <a:t>54</a:t>
            </a:fld>
            <a:endParaRPr lang="en-US"/>
          </a:p>
        </p:txBody>
      </p:sp>
    </p:spTree>
    <p:extLst>
      <p:ext uri="{BB962C8B-B14F-4D97-AF65-F5344CB8AC3E}">
        <p14:creationId xmlns:p14="http://schemas.microsoft.com/office/powerpoint/2010/main" val="2402763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a:t>
            </a:r>
            <a:r>
              <a:rPr lang="en-US" baseline="0" dirty="0" smtClean="0"/>
              <a:t> start with the potentially problematic coordinates. There are a couple of common problems with coordinates from biological collection datasets, which arise from various sources, but mainly the fact that multiple people and multiple computers work on </a:t>
            </a:r>
            <a:r>
              <a:rPr lang="en-US" baseline="0" dirty="0" err="1" smtClean="0"/>
              <a:t>concstructing</a:t>
            </a:r>
            <a:r>
              <a:rPr lang="en-US" baseline="0" dirty="0" smtClean="0"/>
              <a:t> these datasets. And the problems occur both in expert curated datasets and in those from public aggregators such as GBIF and you have most likely encountered some of them yourself. So as an example imagine an dataset of occurrence records in South America, could be of a plant genus, that looks like this. Looks quite reasonable, but there a the most common problems hidden in here.</a:t>
            </a:r>
          </a:p>
          <a:p>
            <a:pPr marL="228600" indent="-228600">
              <a:buAutoNum type="arabicPeriod"/>
            </a:pPr>
            <a:r>
              <a:rPr lang="en-US" baseline="0" dirty="0" smtClean="0"/>
              <a:t>The first one are invalid coordinates, that is </a:t>
            </a:r>
            <a:r>
              <a:rPr lang="en-US" baseline="0" dirty="0" err="1" smtClean="0"/>
              <a:t>nonumeric</a:t>
            </a:r>
            <a:r>
              <a:rPr lang="en-US" baseline="0" dirty="0" smtClean="0"/>
              <a:t> entries or entries where the decimal point was replaced by a common </a:t>
            </a:r>
            <a:r>
              <a:rPr lang="en-US" baseline="0" dirty="0" err="1" smtClean="0"/>
              <a:t>etc</a:t>
            </a:r>
            <a:r>
              <a:rPr lang="en-US" baseline="0" dirty="0" smtClean="0"/>
              <a:t>, which you would not even see here</a:t>
            </a:r>
          </a:p>
          <a:p>
            <a:pPr marL="228600" indent="-228600">
              <a:buAutoNum type="arabicPeriod"/>
            </a:pPr>
            <a:r>
              <a:rPr lang="en-US" baseline="0" dirty="0" smtClean="0"/>
              <a:t>The second one are “zero coordinates” that us </a:t>
            </a:r>
            <a:r>
              <a:rPr lang="en-US" baseline="0" dirty="0" err="1" smtClean="0"/>
              <a:t>ciirdinates</a:t>
            </a:r>
            <a:r>
              <a:rPr lang="en-US" baseline="0" dirty="0" smtClean="0"/>
              <a:t> that have a plain zero, which is quite unlikely. That would be the three points highlighted here.</a:t>
            </a:r>
          </a:p>
          <a:p>
            <a:pPr marL="228600" indent="-228600">
              <a:buAutoNum type="arabicPeriod"/>
            </a:pPr>
            <a:r>
              <a:rPr lang="en-US" baseline="0" dirty="0" smtClean="0"/>
              <a:t>Then we have coordinates, that for some reason ended up in the sea, could be due to </a:t>
            </a:r>
            <a:r>
              <a:rPr lang="en-US" baseline="0" dirty="0" err="1" smtClean="0"/>
              <a:t>swaped</a:t>
            </a:r>
            <a:r>
              <a:rPr lang="en-US" baseline="0" dirty="0" smtClean="0"/>
              <a:t> longitude and latitude</a:t>
            </a:r>
          </a:p>
          <a:p>
            <a:pPr marL="228600" indent="-228600">
              <a:buAutoNum type="arabicPeriod"/>
            </a:pPr>
            <a:r>
              <a:rPr lang="en-US" baseline="0" dirty="0" err="1" smtClean="0"/>
              <a:t>Anotherthing</a:t>
            </a:r>
            <a:r>
              <a:rPr lang="en-US" baseline="0" dirty="0" smtClean="0"/>
              <a:t> that often happens is, that somewhere along the road, coordinates that just had a country information get coordinates assigned to the country centroids. (Which is fine for some analyses, but for others is fatal)</a:t>
            </a:r>
          </a:p>
          <a:p>
            <a:pPr marL="228600" indent="-228600">
              <a:buAutoNum type="arabicPeriod"/>
            </a:pPr>
            <a:r>
              <a:rPr lang="en-US" baseline="0" dirty="0" smtClean="0"/>
              <a:t>Similarly coordinates sometimes get assigned to the capital coordinates</a:t>
            </a:r>
          </a:p>
          <a:p>
            <a:pPr marL="228600" indent="-228600">
              <a:buAutoNum type="arabicPeriod"/>
            </a:pPr>
            <a:r>
              <a:rPr lang="en-US" baseline="0" dirty="0" err="1" smtClean="0"/>
              <a:t>Anotherthing</a:t>
            </a:r>
            <a:r>
              <a:rPr lang="en-US" baseline="0" dirty="0" smtClean="0"/>
              <a:t> </a:t>
            </a:r>
            <a:r>
              <a:rPr lang="en-US" baseline="0" dirty="0" err="1" smtClean="0"/>
              <a:t>tha</a:t>
            </a:r>
            <a:r>
              <a:rPr lang="en-US" baseline="0" dirty="0" smtClean="0"/>
              <a:t> can happen is that somehow the coordinates to not fit with a country information provided with the record</a:t>
            </a:r>
          </a:p>
          <a:p>
            <a:pPr marL="228600" indent="-228600">
              <a:buAutoNum type="arabicPeriod"/>
            </a:pPr>
            <a:r>
              <a:rPr lang="en-US" baseline="0" dirty="0" smtClean="0"/>
              <a:t>And a last common issue </a:t>
            </a:r>
            <a:r>
              <a:rPr lang="en-US" baseline="0" dirty="0" err="1" smtClean="0"/>
              <a:t>aer</a:t>
            </a:r>
            <a:r>
              <a:rPr lang="en-US" baseline="0" dirty="0" smtClean="0"/>
              <a:t> outliers, that occur for some reason. IN that case </a:t>
            </a:r>
            <a:r>
              <a:rPr lang="en-US" baseline="0" dirty="0" err="1" smtClean="0"/>
              <a:t>imagin</a:t>
            </a:r>
            <a:r>
              <a:rPr lang="en-US" baseline="0" dirty="0" smtClean="0"/>
              <a:t> a species that has a southern, Andean </a:t>
            </a:r>
            <a:r>
              <a:rPr lang="en-US" baseline="0" dirty="0" err="1" smtClean="0"/>
              <a:t>dsitribution</a:t>
            </a:r>
            <a:r>
              <a:rPr lang="en-US" baseline="0" dirty="0" smtClean="0"/>
              <a:t> like this, and out of a sudden there is one record there. </a:t>
            </a:r>
          </a:p>
          <a:p>
            <a:pPr marL="0" indent="0">
              <a:buNone/>
            </a:pPr>
            <a:r>
              <a:rPr lang="en-US" baseline="0" dirty="0" smtClean="0"/>
              <a:t>SO all these things you probably do not want to have in your analyses, but they are hard to find in larger datasets</a:t>
            </a:r>
          </a:p>
        </p:txBody>
      </p:sp>
      <p:sp>
        <p:nvSpPr>
          <p:cNvPr id="4" name="Slide Number Placeholder 3"/>
          <p:cNvSpPr>
            <a:spLocks noGrp="1"/>
          </p:cNvSpPr>
          <p:nvPr>
            <p:ph type="sldNum" sz="quarter" idx="10"/>
          </p:nvPr>
        </p:nvSpPr>
        <p:spPr/>
        <p:txBody>
          <a:bodyPr/>
          <a:lstStyle/>
          <a:p>
            <a:fld id="{542AF08F-74EB-4C52-8F8F-CCE49D32022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860820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685800" y="2130425"/>
            <a:ext cx="7772400" cy="1470025"/>
          </a:xfrm>
        </p:spPr>
        <p:txBody>
          <a:bodyPr/>
          <a:lstStyle/>
          <a:p>
            <a:r>
              <a:rPr lang="sv-SE" smtClean="0"/>
              <a:t>Klicka här för att ändra format</a:t>
            </a:r>
            <a:endParaRPr lang="en-GB"/>
          </a:p>
        </p:txBody>
      </p:sp>
      <p:sp>
        <p:nvSpPr>
          <p:cNvPr id="3" name="Underrubrik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Klicka här för att ändra format på underrubrik i bakgrunden</a:t>
            </a:r>
            <a:endParaRPr lang="en-GB"/>
          </a:p>
        </p:txBody>
      </p:sp>
      <p:sp>
        <p:nvSpPr>
          <p:cNvPr id="4" name="Platshållare för datum 3"/>
          <p:cNvSpPr>
            <a:spLocks noGrp="1"/>
          </p:cNvSpPr>
          <p:nvPr>
            <p:ph type="dt" sz="half" idx="10"/>
          </p:nvPr>
        </p:nvSpPr>
        <p:spPr/>
        <p:txBody>
          <a:bodyPr/>
          <a:lstStyle/>
          <a:p>
            <a:fld id="{240DAD91-1A3F-4B77-9A2F-79F33F14084A}" type="datetimeFigureOut">
              <a:rPr lang="en-GB" smtClean="0"/>
              <a:t>21/09/2017</a:t>
            </a:fld>
            <a:endParaRPr lang="en-GB"/>
          </a:p>
        </p:txBody>
      </p:sp>
      <p:sp>
        <p:nvSpPr>
          <p:cNvPr id="5" name="Platshållare för sidfot 4"/>
          <p:cNvSpPr>
            <a:spLocks noGrp="1"/>
          </p:cNvSpPr>
          <p:nvPr>
            <p:ph type="ftr" sz="quarter" idx="11"/>
          </p:nvPr>
        </p:nvSpPr>
        <p:spPr/>
        <p:txBody>
          <a:bodyPr/>
          <a:lstStyle/>
          <a:p>
            <a:endParaRPr lang="en-GB"/>
          </a:p>
        </p:txBody>
      </p:sp>
      <p:sp>
        <p:nvSpPr>
          <p:cNvPr id="6" name="Platshållare för bildnummer 5"/>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16099768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en-GB"/>
          </a:p>
        </p:txBody>
      </p:sp>
      <p:sp>
        <p:nvSpPr>
          <p:cNvPr id="3" name="Platshållare för lodrät text 2"/>
          <p:cNvSpPr>
            <a:spLocks noGrp="1"/>
          </p:cNvSpPr>
          <p:nvPr>
            <p:ph type="body" orient="vert" idx="1"/>
          </p:nvPr>
        </p:nvSpPr>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datum 3"/>
          <p:cNvSpPr>
            <a:spLocks noGrp="1"/>
          </p:cNvSpPr>
          <p:nvPr>
            <p:ph type="dt" sz="half" idx="10"/>
          </p:nvPr>
        </p:nvSpPr>
        <p:spPr/>
        <p:txBody>
          <a:bodyPr/>
          <a:lstStyle/>
          <a:p>
            <a:fld id="{240DAD91-1A3F-4B77-9A2F-79F33F14084A}" type="datetimeFigureOut">
              <a:rPr lang="en-GB" smtClean="0"/>
              <a:t>21/09/2017</a:t>
            </a:fld>
            <a:endParaRPr lang="en-GB"/>
          </a:p>
        </p:txBody>
      </p:sp>
      <p:sp>
        <p:nvSpPr>
          <p:cNvPr id="5" name="Platshållare för sidfot 4"/>
          <p:cNvSpPr>
            <a:spLocks noGrp="1"/>
          </p:cNvSpPr>
          <p:nvPr>
            <p:ph type="ftr" sz="quarter" idx="11"/>
          </p:nvPr>
        </p:nvSpPr>
        <p:spPr/>
        <p:txBody>
          <a:bodyPr/>
          <a:lstStyle/>
          <a:p>
            <a:endParaRPr lang="en-GB"/>
          </a:p>
        </p:txBody>
      </p:sp>
      <p:sp>
        <p:nvSpPr>
          <p:cNvPr id="6" name="Platshållare för bildnummer 5"/>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220817392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6629400" y="274638"/>
            <a:ext cx="2057400" cy="5851525"/>
          </a:xfrm>
        </p:spPr>
        <p:txBody>
          <a:bodyPr vert="eaVert"/>
          <a:lstStyle/>
          <a:p>
            <a:r>
              <a:rPr lang="sv-SE" smtClean="0"/>
              <a:t>Klicka här för att ändra format</a:t>
            </a:r>
            <a:endParaRPr lang="en-GB"/>
          </a:p>
        </p:txBody>
      </p:sp>
      <p:sp>
        <p:nvSpPr>
          <p:cNvPr id="3" name="Platshållare för lodrät text 2"/>
          <p:cNvSpPr>
            <a:spLocks noGrp="1"/>
          </p:cNvSpPr>
          <p:nvPr>
            <p:ph type="body" orient="vert" idx="1"/>
          </p:nvPr>
        </p:nvSpPr>
        <p:spPr>
          <a:xfrm>
            <a:off x="457200" y="274638"/>
            <a:ext cx="6019800" cy="5851525"/>
          </a:xfrm>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datum 3"/>
          <p:cNvSpPr>
            <a:spLocks noGrp="1"/>
          </p:cNvSpPr>
          <p:nvPr>
            <p:ph type="dt" sz="half" idx="10"/>
          </p:nvPr>
        </p:nvSpPr>
        <p:spPr/>
        <p:txBody>
          <a:bodyPr/>
          <a:lstStyle/>
          <a:p>
            <a:fld id="{240DAD91-1A3F-4B77-9A2F-79F33F14084A}" type="datetimeFigureOut">
              <a:rPr lang="en-GB" smtClean="0"/>
              <a:t>21/09/2017</a:t>
            </a:fld>
            <a:endParaRPr lang="en-GB"/>
          </a:p>
        </p:txBody>
      </p:sp>
      <p:sp>
        <p:nvSpPr>
          <p:cNvPr id="5" name="Platshållare för sidfot 4"/>
          <p:cNvSpPr>
            <a:spLocks noGrp="1"/>
          </p:cNvSpPr>
          <p:nvPr>
            <p:ph type="ftr" sz="quarter" idx="11"/>
          </p:nvPr>
        </p:nvSpPr>
        <p:spPr/>
        <p:txBody>
          <a:bodyPr/>
          <a:lstStyle/>
          <a:p>
            <a:endParaRPr lang="en-GB"/>
          </a:p>
        </p:txBody>
      </p:sp>
      <p:sp>
        <p:nvSpPr>
          <p:cNvPr id="6" name="Platshållare för bildnummer 5"/>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295534874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
        <p:nvSpPr>
          <p:cNvPr id="8" name="Line 115"/>
          <p:cNvSpPr>
            <a:spLocks noChangeShapeType="1"/>
          </p:cNvSpPr>
          <p:nvPr userDrawn="1"/>
        </p:nvSpPr>
        <p:spPr bwMode="auto">
          <a:xfrm flipH="1">
            <a:off x="0" y="998538"/>
            <a:ext cx="9144000" cy="0"/>
          </a:xfrm>
          <a:prstGeom prst="line">
            <a:avLst/>
          </a:prstGeom>
          <a:noFill/>
          <a:ln w="25400">
            <a:solidFill>
              <a:srgbClr val="92D050"/>
            </a:solidFill>
            <a:round/>
            <a:headEnd/>
            <a:tailEnd/>
          </a:ln>
          <a:extLst>
            <a:ext uri="{909E8E84-426E-40DD-AFC4-6F175D3DCCD1}">
              <a14:hiddenFill xmlns:a14="http://schemas.microsoft.com/office/drawing/2010/main">
                <a:noFill/>
              </a14:hiddenFill>
            </a:ext>
          </a:extLst>
        </p:spPr>
        <p:txBody>
          <a:bodyPr/>
          <a:lstStyle/>
          <a:p>
            <a:pPr defTabSz="457200" fontAlgn="base">
              <a:spcBef>
                <a:spcPct val="0"/>
              </a:spcBef>
              <a:spcAft>
                <a:spcPct val="0"/>
              </a:spcAft>
            </a:pPr>
            <a:endParaRPr lang="de-DE">
              <a:solidFill>
                <a:prstClr val="black"/>
              </a:solidFill>
              <a:latin typeface="Arial" charset="0"/>
              <a:ea typeface="ＭＳ Ｐゴシック" charset="0"/>
            </a:endParaRPr>
          </a:p>
        </p:txBody>
      </p:sp>
    </p:spTree>
    <p:extLst>
      <p:ext uri="{BB962C8B-B14F-4D97-AF65-F5344CB8AC3E}">
        <p14:creationId xmlns:p14="http://schemas.microsoft.com/office/powerpoint/2010/main" val="423932851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rt Slide A">
    <p:spTree>
      <p:nvGrpSpPr>
        <p:cNvPr id="1" name=""/>
        <p:cNvGrpSpPr/>
        <p:nvPr/>
      </p:nvGrpSpPr>
      <p:grpSpPr>
        <a:xfrm>
          <a:off x="0" y="0"/>
          <a:ext cx="0" cy="0"/>
          <a:chOff x="0" y="0"/>
          <a:chExt cx="0" cy="0"/>
        </a:xfrm>
      </p:grpSpPr>
      <p:sp>
        <p:nvSpPr>
          <p:cNvPr id="2" name="Rubrik 1"/>
          <p:cNvSpPr>
            <a:spLocks noGrp="1"/>
          </p:cNvSpPr>
          <p:nvPr>
            <p:ph type="ctrTitle" hasCustomPrompt="1"/>
          </p:nvPr>
        </p:nvSpPr>
        <p:spPr>
          <a:xfrm>
            <a:off x="684000" y="2275200"/>
            <a:ext cx="7920000" cy="1143000"/>
          </a:xfrm>
          <a:prstGeom prst="rect">
            <a:avLst/>
          </a:prstGeom>
        </p:spPr>
        <p:txBody>
          <a:bodyPr anchorCtr="0"/>
          <a:lstStyle>
            <a:lvl1pPr algn="l">
              <a:defRPr sz="3600" b="1" i="0" cap="all" baseline="0">
                <a:latin typeface="Arial Narrow" panose="020B0606020202030204" pitchFamily="34" charset="0"/>
              </a:defRPr>
            </a:lvl1pPr>
          </a:lstStyle>
          <a:p>
            <a:r>
              <a:rPr lang="en-US" dirty="0" smtClean="0">
                <a:effectLst/>
              </a:rPr>
              <a:t>Add presentation title</a:t>
            </a:r>
            <a:endParaRPr lang="en-US" noProof="0" dirty="0"/>
          </a:p>
        </p:txBody>
      </p:sp>
      <p:sp>
        <p:nvSpPr>
          <p:cNvPr id="13" name="Platshållare för text 12"/>
          <p:cNvSpPr>
            <a:spLocks noGrp="1"/>
          </p:cNvSpPr>
          <p:nvPr>
            <p:ph type="body" sz="quarter" idx="14" hasCustomPrompt="1"/>
          </p:nvPr>
        </p:nvSpPr>
        <p:spPr>
          <a:xfrm>
            <a:off x="684000" y="6237312"/>
            <a:ext cx="7920000" cy="216222"/>
          </a:xfrm>
        </p:spPr>
        <p:txBody>
          <a:bodyPr tIns="0" bIns="0" anchor="ctr"/>
          <a:lstStyle>
            <a:lvl1pPr marL="0" indent="0">
              <a:lnSpc>
                <a:spcPct val="100000"/>
              </a:lnSpc>
              <a:spcBef>
                <a:spcPts val="0"/>
              </a:spcBef>
              <a:buFontTx/>
              <a:buNone/>
              <a:defRPr sz="1200" b="0" i="0" cap="all" baseline="0">
                <a:latin typeface="Arial Narrow"/>
              </a:defRPr>
            </a:lvl1pPr>
          </a:lstStyle>
          <a:p>
            <a:pPr lvl="0"/>
            <a:r>
              <a:rPr lang="en-US" noProof="0" dirty="0" smtClean="0"/>
              <a:t>Click to add name and title</a:t>
            </a:r>
          </a:p>
        </p:txBody>
      </p:sp>
      <p:sp>
        <p:nvSpPr>
          <p:cNvPr id="4" name="Platshållare för bildnummer 3"/>
          <p:cNvSpPr>
            <a:spLocks noGrp="1"/>
          </p:cNvSpPr>
          <p:nvPr>
            <p:ph type="sldNum" sz="quarter" idx="16"/>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Tree>
    <p:extLst>
      <p:ext uri="{BB962C8B-B14F-4D97-AF65-F5344CB8AC3E}">
        <p14:creationId xmlns:p14="http://schemas.microsoft.com/office/powerpoint/2010/main" val="10634655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ubrik och innehåll">
    <p:spTree>
      <p:nvGrpSpPr>
        <p:cNvPr id="1" name=""/>
        <p:cNvGrpSpPr/>
        <p:nvPr/>
      </p:nvGrpSpPr>
      <p:grpSpPr>
        <a:xfrm>
          <a:off x="0" y="0"/>
          <a:ext cx="0" cy="0"/>
          <a:chOff x="0" y="0"/>
          <a:chExt cx="0" cy="0"/>
        </a:xfrm>
      </p:grpSpPr>
      <p:sp>
        <p:nvSpPr>
          <p:cNvPr id="6" name="Rubrik 5"/>
          <p:cNvSpPr>
            <a:spLocks noGrp="1"/>
          </p:cNvSpPr>
          <p:nvPr>
            <p:ph type="title" hasCustomPrompt="1"/>
          </p:nvPr>
        </p:nvSpPr>
        <p:spPr>
          <a:xfrm>
            <a:off x="252000" y="332581"/>
            <a:ext cx="7920000" cy="792163"/>
          </a:xfrm>
          <a:prstGeom prst="rect">
            <a:avLst/>
          </a:prstGeom>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171986249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Numbered List">
    <p:spTree>
      <p:nvGrpSpPr>
        <p:cNvPr id="1" name=""/>
        <p:cNvGrpSpPr/>
        <p:nvPr/>
      </p:nvGrpSpPr>
      <p:grpSpPr>
        <a:xfrm>
          <a:off x="0" y="0"/>
          <a:ext cx="0" cy="0"/>
          <a:chOff x="0" y="0"/>
          <a:chExt cx="0" cy="0"/>
        </a:xfrm>
      </p:grpSpPr>
      <p:sp>
        <p:nvSpPr>
          <p:cNvPr id="6" name="Rubrik 5"/>
          <p:cNvSpPr>
            <a:spLocks noGrp="1"/>
          </p:cNvSpPr>
          <p:nvPr>
            <p:ph type="title" hasCustomPrompt="1"/>
          </p:nvPr>
        </p:nvSpPr>
        <p:spPr>
          <a:xfrm>
            <a:off x="252000" y="332581"/>
            <a:ext cx="7920000" cy="792163"/>
          </a:xfrm>
          <a:prstGeom prst="rect">
            <a:avLst/>
          </a:prstGeom>
        </p:spPr>
        <p:txBody>
          <a:bodyPr/>
          <a:lstStyle>
            <a:lvl1pPr>
              <a:defRPr/>
            </a:lvl1pPr>
          </a:lstStyle>
          <a:p>
            <a:r>
              <a:rPr lang="en-US" noProof="0" dirty="0" smtClean="0"/>
              <a:t>Click to add title</a:t>
            </a:r>
            <a:endParaRPr lang="en-US" noProof="0" dirty="0"/>
          </a:p>
        </p:txBody>
      </p:sp>
      <p:sp>
        <p:nvSpPr>
          <p:cNvPr id="5" name="Platshållare för innehåll 2"/>
          <p:cNvSpPr>
            <a:spLocks noGrp="1"/>
          </p:cNvSpPr>
          <p:nvPr>
            <p:ph idx="1" hasCustomPrompt="1"/>
          </p:nvPr>
        </p:nvSpPr>
        <p:spPr>
          <a:xfrm>
            <a:off x="684000" y="2350800"/>
            <a:ext cx="7488000" cy="3816000"/>
          </a:xfrm>
          <a:prstGeom prst="rect">
            <a:avLst/>
          </a:prstGeom>
        </p:spPr>
        <p:txBody>
          <a:bodyPr vert="horz" lIns="0" tIns="0" rIns="0" bIns="0" rtlCol="0">
            <a:normAutofit/>
          </a:bodyPr>
          <a:lstStyle>
            <a:lvl1pPr marL="360363" indent="-360363">
              <a:buFont typeface="+mj-lt"/>
              <a:buAutoNum type="arabicPeriod"/>
              <a:defRPr lang="sv-SE" dirty="0" smtClean="0"/>
            </a:lvl1pPr>
            <a:lvl2pPr marL="648000" indent="-288000">
              <a:buFont typeface="+mj-lt"/>
              <a:buAutoNum type="alphaLcPeriod"/>
              <a:defRPr baseline="0"/>
            </a:lvl2pPr>
            <a:lvl3pPr marL="936000" indent="-288000">
              <a:buFont typeface="+mj-lt"/>
              <a:buAutoNum type="romanLcPeriod"/>
              <a:defRPr/>
            </a:lvl3pPr>
            <a:lvl4pPr marL="1224000" indent="-288000">
              <a:buSzPct val="90000"/>
              <a:buFont typeface="Helvetica" panose="020B0604020202020204" pitchFamily="34" charset="0"/>
              <a:buChar char="»"/>
              <a:defRPr/>
            </a:lvl4pPr>
            <a:lvl5pPr marL="1566900" indent="-342900">
              <a:buSzPct val="80000"/>
              <a:buFont typeface="+mj-lt"/>
              <a:buAutoNum type="arabicPeriod"/>
              <a:defRPr/>
            </a:lvl5pPr>
          </a:lstStyle>
          <a:p>
            <a:pPr marL="216000" lvl="0" indent="-216000"/>
            <a:r>
              <a:rPr lang="en-US" noProof="0" dirty="0" smtClean="0"/>
              <a:t>Type your text or click on the icons below to insert object</a:t>
            </a:r>
          </a:p>
          <a:p>
            <a:pPr lvl="1"/>
            <a:r>
              <a:rPr lang="en-US" noProof="0" dirty="0" smtClean="0"/>
              <a:t>Level 2</a:t>
            </a:r>
          </a:p>
          <a:p>
            <a:pPr lvl="2"/>
            <a:r>
              <a:rPr lang="en-US" noProof="0" dirty="0" smtClean="0"/>
              <a:t>Level 3</a:t>
            </a:r>
          </a:p>
          <a:p>
            <a:pPr lvl="3"/>
            <a:r>
              <a:rPr lang="en-US" noProof="0" dirty="0" smtClean="0"/>
              <a:t>Level 4</a:t>
            </a:r>
          </a:p>
          <a:p>
            <a:pPr lvl="4"/>
            <a:r>
              <a:rPr lang="en-US" noProof="0" dirty="0" smtClean="0"/>
              <a:t>Level 5</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360552923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6" name="Rubrik 5"/>
          <p:cNvSpPr>
            <a:spLocks noGrp="1"/>
          </p:cNvSpPr>
          <p:nvPr>
            <p:ph type="title"/>
          </p:nvPr>
        </p:nvSpPr>
        <p:spPr>
          <a:xfrm>
            <a:off x="252000" y="332581"/>
            <a:ext cx="7920000" cy="792163"/>
          </a:xfrm>
          <a:prstGeom prst="rect">
            <a:avLst/>
          </a:prstGeom>
        </p:spPr>
        <p:txBody>
          <a:bodyPr/>
          <a:lstStyle>
            <a:lvl1pPr>
              <a:defRPr sz="4000"/>
            </a:lvl1pPr>
          </a:lstStyle>
          <a:p>
            <a:endParaRPr lang="sv-SE" dirty="0"/>
          </a:p>
        </p:txBody>
      </p:sp>
      <p:sp>
        <p:nvSpPr>
          <p:cNvPr id="7" name="Platshållare för innehåll 2"/>
          <p:cNvSpPr>
            <a:spLocks noGrp="1"/>
          </p:cNvSpPr>
          <p:nvPr>
            <p:ph sz="quarter" idx="12" hasCustomPrompt="1"/>
          </p:nvPr>
        </p:nvSpPr>
        <p:spPr>
          <a:xfrm>
            <a:off x="684000" y="2350800"/>
            <a:ext cx="3816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8" name="Platshållare för innehåll 3"/>
          <p:cNvSpPr>
            <a:spLocks noGrp="1"/>
          </p:cNvSpPr>
          <p:nvPr>
            <p:ph sz="quarter" idx="13" hasCustomPrompt="1"/>
          </p:nvPr>
        </p:nvSpPr>
        <p:spPr>
          <a:xfrm>
            <a:off x="4788448" y="2350800"/>
            <a:ext cx="3816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
        <p:nvSpPr>
          <p:cNvPr id="9" name="Line 115"/>
          <p:cNvSpPr>
            <a:spLocks noChangeShapeType="1"/>
          </p:cNvSpPr>
          <p:nvPr userDrawn="1"/>
        </p:nvSpPr>
        <p:spPr bwMode="auto">
          <a:xfrm flipH="1">
            <a:off x="0" y="998538"/>
            <a:ext cx="9144000" cy="0"/>
          </a:xfrm>
          <a:prstGeom prst="line">
            <a:avLst/>
          </a:prstGeom>
          <a:noFill/>
          <a:ln w="25400">
            <a:solidFill>
              <a:srgbClr val="92D050"/>
            </a:solidFill>
            <a:round/>
            <a:headEnd/>
            <a:tailEnd/>
          </a:ln>
          <a:extLst>
            <a:ext uri="{909E8E84-426E-40DD-AFC4-6F175D3DCCD1}">
              <a14:hiddenFill xmlns:a14="http://schemas.microsoft.com/office/drawing/2010/main">
                <a:noFill/>
              </a14:hiddenFill>
            </a:ext>
          </a:extLst>
        </p:spPr>
        <p:txBody>
          <a:bodyPr/>
          <a:lstStyle/>
          <a:p>
            <a:pPr defTabSz="457200" fontAlgn="base">
              <a:spcBef>
                <a:spcPct val="0"/>
              </a:spcBef>
              <a:spcAft>
                <a:spcPct val="0"/>
              </a:spcAft>
            </a:pPr>
            <a:endParaRPr lang="de-DE">
              <a:solidFill>
                <a:prstClr val="black"/>
              </a:solidFill>
              <a:latin typeface="Arial" charset="0"/>
              <a:ea typeface="ＭＳ Ｐゴシック" charset="0"/>
            </a:endParaRPr>
          </a:p>
        </p:txBody>
      </p:sp>
    </p:spTree>
    <p:extLst>
      <p:ext uri="{BB962C8B-B14F-4D97-AF65-F5344CB8AC3E}">
        <p14:creationId xmlns:p14="http://schemas.microsoft.com/office/powerpoint/2010/main" val="152977751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Picture (option 1)">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84000" y="1411200"/>
            <a:ext cx="5184000" cy="792163"/>
          </a:xfrm>
          <a:prstGeom prst="rect">
            <a:avLst/>
          </a:prstGeom>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2350800"/>
            <a:ext cx="5184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lvl="0"/>
            <a:r>
              <a:rPr lang="sv-SE" dirty="0" smtClean="0"/>
              <a:t>Skriv in din text</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15" name="Platshållare för bild 7"/>
          <p:cNvSpPr>
            <a:spLocks noGrp="1"/>
          </p:cNvSpPr>
          <p:nvPr>
            <p:ph type="pic" sz="quarter" idx="17" hasCustomPrompt="1"/>
          </p:nvPr>
        </p:nvSpPr>
        <p:spPr>
          <a:xfrm>
            <a:off x="6151919" y="-5736"/>
            <a:ext cx="2992081" cy="68637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5" name="Platshållare för sidfot 4"/>
          <p:cNvSpPr>
            <a:spLocks noGrp="1"/>
          </p:cNvSpPr>
          <p:nvPr>
            <p:ph type="ftr" sz="quarter" idx="19"/>
          </p:nvPr>
        </p:nvSpPr>
        <p:spPr>
          <a:xfrm>
            <a:off x="6372000" y="222935"/>
            <a:ext cx="2520000" cy="460800"/>
          </a:xfrm>
          <a:prstGeom prst="rect">
            <a:avLst/>
          </a:prstGeom>
        </p:spPr>
        <p:txBody>
          <a:bodyPr vert="horz" lIns="0" tIns="0" rIns="0" bIns="0" rtlCol="0" anchor="t" anchorCtr="0">
            <a:noAutofit/>
          </a:bodyPr>
          <a:lstStyle>
            <a:lvl1pPr algn="r">
              <a:lnSpc>
                <a:spcPct val="100000"/>
              </a:lnSpc>
              <a:defRPr lang="sv-SE" sz="1100"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9"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154963962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Picture (option 2)">
    <p:spTree>
      <p:nvGrpSpPr>
        <p:cNvPr id="1" name=""/>
        <p:cNvGrpSpPr/>
        <p:nvPr/>
      </p:nvGrpSpPr>
      <p:grpSpPr>
        <a:xfrm>
          <a:off x="0" y="0"/>
          <a:ext cx="0" cy="0"/>
          <a:chOff x="0" y="0"/>
          <a:chExt cx="0" cy="0"/>
        </a:xfrm>
      </p:grpSpPr>
      <p:sp>
        <p:nvSpPr>
          <p:cNvPr id="3" name="Rubrik 2"/>
          <p:cNvSpPr>
            <a:spLocks noGrp="1"/>
          </p:cNvSpPr>
          <p:nvPr>
            <p:ph type="title" hasCustomPrompt="1"/>
          </p:nvPr>
        </p:nvSpPr>
        <p:spPr>
          <a:xfrm>
            <a:off x="684000" y="1411200"/>
            <a:ext cx="3672000" cy="792163"/>
          </a:xfrm>
          <a:prstGeom prst="rect">
            <a:avLst/>
          </a:prstGeom>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2350800"/>
            <a:ext cx="367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15" name="Platshållare för bild 7"/>
          <p:cNvSpPr>
            <a:spLocks noGrp="1"/>
          </p:cNvSpPr>
          <p:nvPr>
            <p:ph type="pic" sz="quarter" idx="17" hasCustomPrompt="1"/>
          </p:nvPr>
        </p:nvSpPr>
        <p:spPr>
          <a:xfrm>
            <a:off x="4571999" y="-5736"/>
            <a:ext cx="4572001" cy="68637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19"/>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9"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119389921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5" name="Rubrik 4"/>
          <p:cNvSpPr>
            <a:spLocks noGrp="1"/>
          </p:cNvSpPr>
          <p:nvPr>
            <p:ph type="title" hasCustomPrompt="1"/>
          </p:nvPr>
        </p:nvSpPr>
        <p:spPr>
          <a:xfrm>
            <a:off x="684000" y="1411200"/>
            <a:ext cx="5112000" cy="792163"/>
          </a:xfrm>
          <a:prstGeom prst="rect">
            <a:avLst/>
          </a:prstGeom>
        </p:spPr>
        <p:txBody>
          <a:bodyPr/>
          <a:lstStyle/>
          <a:p>
            <a:r>
              <a:rPr lang="en-US" noProof="0" dirty="0" smtClean="0"/>
              <a:t>Click to add title</a:t>
            </a:r>
            <a:endParaRPr lang="sv-SE" dirty="0"/>
          </a:p>
        </p:txBody>
      </p:sp>
      <p:sp>
        <p:nvSpPr>
          <p:cNvPr id="8" name="Platshållare för innehåll 2"/>
          <p:cNvSpPr>
            <a:spLocks noGrp="1"/>
          </p:cNvSpPr>
          <p:nvPr>
            <p:ph sz="quarter" idx="12" hasCustomPrompt="1"/>
          </p:nvPr>
        </p:nvSpPr>
        <p:spPr>
          <a:xfrm>
            <a:off x="684000" y="2350800"/>
            <a:ext cx="511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14" name="Platshållare för bild 7"/>
          <p:cNvSpPr>
            <a:spLocks noGrp="1"/>
          </p:cNvSpPr>
          <p:nvPr>
            <p:ph type="pic" sz="quarter" idx="17" hasCustomPrompt="1"/>
          </p:nvPr>
        </p:nvSpPr>
        <p:spPr>
          <a:xfrm>
            <a:off x="6149835" y="-5736"/>
            <a:ext cx="2992081" cy="33966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0" name="Platshållare för bild 7"/>
          <p:cNvSpPr>
            <a:spLocks noGrp="1"/>
          </p:cNvSpPr>
          <p:nvPr>
            <p:ph type="pic" sz="quarter" idx="20" hasCustomPrompt="1"/>
          </p:nvPr>
        </p:nvSpPr>
        <p:spPr>
          <a:xfrm>
            <a:off x="6149835" y="3477884"/>
            <a:ext cx="2992081" cy="33966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1"/>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2"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145305730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en-GB"/>
          </a:p>
        </p:txBody>
      </p:sp>
      <p:sp>
        <p:nvSpPr>
          <p:cNvPr id="3" name="Platshållare för innehåll 2"/>
          <p:cNvSpPr>
            <a:spLocks noGrp="1"/>
          </p:cNvSpPr>
          <p:nvPr>
            <p:ph idx="1"/>
          </p:nvPr>
        </p:nvSpPr>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datum 3"/>
          <p:cNvSpPr>
            <a:spLocks noGrp="1"/>
          </p:cNvSpPr>
          <p:nvPr>
            <p:ph type="dt" sz="half" idx="10"/>
          </p:nvPr>
        </p:nvSpPr>
        <p:spPr/>
        <p:txBody>
          <a:bodyPr/>
          <a:lstStyle/>
          <a:p>
            <a:fld id="{240DAD91-1A3F-4B77-9A2F-79F33F14084A}" type="datetimeFigureOut">
              <a:rPr lang="en-GB" smtClean="0"/>
              <a:t>21/09/2017</a:t>
            </a:fld>
            <a:endParaRPr lang="en-GB"/>
          </a:p>
        </p:txBody>
      </p:sp>
      <p:sp>
        <p:nvSpPr>
          <p:cNvPr id="5" name="Platshållare för sidfot 4"/>
          <p:cNvSpPr>
            <a:spLocks noGrp="1"/>
          </p:cNvSpPr>
          <p:nvPr>
            <p:ph type="ftr" sz="quarter" idx="11"/>
          </p:nvPr>
        </p:nvSpPr>
        <p:spPr/>
        <p:txBody>
          <a:bodyPr/>
          <a:lstStyle/>
          <a:p>
            <a:endParaRPr lang="en-GB"/>
          </a:p>
        </p:txBody>
      </p:sp>
      <p:sp>
        <p:nvSpPr>
          <p:cNvPr id="6" name="Platshållare för bildnummer 5"/>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98888648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Three Pictures">
    <p:spTree>
      <p:nvGrpSpPr>
        <p:cNvPr id="1" name=""/>
        <p:cNvGrpSpPr/>
        <p:nvPr/>
      </p:nvGrpSpPr>
      <p:grpSpPr>
        <a:xfrm>
          <a:off x="0" y="0"/>
          <a:ext cx="0" cy="0"/>
          <a:chOff x="0" y="0"/>
          <a:chExt cx="0" cy="0"/>
        </a:xfrm>
      </p:grpSpPr>
      <p:sp>
        <p:nvSpPr>
          <p:cNvPr id="3" name="Rubrik 2"/>
          <p:cNvSpPr>
            <a:spLocks noGrp="1"/>
          </p:cNvSpPr>
          <p:nvPr>
            <p:ph type="title" hasCustomPrompt="1"/>
          </p:nvPr>
        </p:nvSpPr>
        <p:spPr>
          <a:xfrm>
            <a:off x="684000" y="1411200"/>
            <a:ext cx="5112000" cy="792163"/>
          </a:xfrm>
          <a:prstGeom prst="rect">
            <a:avLst/>
          </a:prstGeom>
        </p:spPr>
        <p:txBody>
          <a:bodyPr/>
          <a:lstStyle/>
          <a:p>
            <a:r>
              <a:rPr lang="en-US" noProof="0" dirty="0" smtClean="0"/>
              <a:t>Click to add title</a:t>
            </a:r>
            <a:endParaRPr lang="sv-SE" dirty="0"/>
          </a:p>
        </p:txBody>
      </p:sp>
      <p:sp>
        <p:nvSpPr>
          <p:cNvPr id="9" name="Platshållare för innehåll 2"/>
          <p:cNvSpPr>
            <a:spLocks noGrp="1"/>
          </p:cNvSpPr>
          <p:nvPr>
            <p:ph sz="quarter" idx="12" hasCustomPrompt="1"/>
          </p:nvPr>
        </p:nvSpPr>
        <p:spPr>
          <a:xfrm>
            <a:off x="684000" y="2350800"/>
            <a:ext cx="511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8" name="Platshållare för bild 7"/>
          <p:cNvSpPr>
            <a:spLocks noGrp="1"/>
          </p:cNvSpPr>
          <p:nvPr>
            <p:ph type="pic" sz="quarter" idx="17" hasCustomPrompt="1"/>
          </p:nvPr>
        </p:nvSpPr>
        <p:spPr>
          <a:xfrm>
            <a:off x="6151919" y="0"/>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6" name="Platshållare för bild 7"/>
          <p:cNvSpPr>
            <a:spLocks noGrp="1"/>
          </p:cNvSpPr>
          <p:nvPr>
            <p:ph type="pic" sz="quarter" idx="21" hasCustomPrompt="1"/>
          </p:nvPr>
        </p:nvSpPr>
        <p:spPr>
          <a:xfrm>
            <a:off x="6151919" y="4620825"/>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7" name="Platshållare för bild 7"/>
          <p:cNvSpPr>
            <a:spLocks noGrp="1"/>
          </p:cNvSpPr>
          <p:nvPr>
            <p:ph type="pic" sz="quarter" idx="22" hasCustomPrompt="1"/>
          </p:nvPr>
        </p:nvSpPr>
        <p:spPr>
          <a:xfrm>
            <a:off x="6151919" y="2310412"/>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3"/>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340632641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ig Picture">
    <p:spTree>
      <p:nvGrpSpPr>
        <p:cNvPr id="1" name=""/>
        <p:cNvGrpSpPr/>
        <p:nvPr/>
      </p:nvGrpSpPr>
      <p:grpSpPr>
        <a:xfrm>
          <a:off x="0" y="0"/>
          <a:ext cx="0" cy="0"/>
          <a:chOff x="0" y="0"/>
          <a:chExt cx="0" cy="0"/>
        </a:xfrm>
      </p:grpSpPr>
      <p:sp>
        <p:nvSpPr>
          <p:cNvPr id="11" name="Platshållare för bild 10"/>
          <p:cNvSpPr>
            <a:spLocks noGrp="1"/>
          </p:cNvSpPr>
          <p:nvPr>
            <p:ph type="pic" sz="quarter" idx="13" hasCustomPrompt="1"/>
          </p:nvPr>
        </p:nvSpPr>
        <p:spPr>
          <a:xfrm>
            <a:off x="1" y="-27384"/>
            <a:ext cx="9144000" cy="6885384"/>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9"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
        <p:nvSpPr>
          <p:cNvPr id="2" name="Platshållare för sidfot 1"/>
          <p:cNvSpPr>
            <a:spLocks noGrp="1"/>
          </p:cNvSpPr>
          <p:nvPr>
            <p:ph type="ftr" sz="quarter" idx="18"/>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7"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125692715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ree Pictures">
    <p:spTree>
      <p:nvGrpSpPr>
        <p:cNvPr id="1" name=""/>
        <p:cNvGrpSpPr/>
        <p:nvPr/>
      </p:nvGrpSpPr>
      <p:grpSpPr>
        <a:xfrm>
          <a:off x="0" y="0"/>
          <a:ext cx="0" cy="0"/>
          <a:chOff x="0" y="0"/>
          <a:chExt cx="0" cy="0"/>
        </a:xfrm>
      </p:grpSpPr>
      <p:sp>
        <p:nvSpPr>
          <p:cNvPr id="3" name="Platshållare för bild 2"/>
          <p:cNvSpPr>
            <a:spLocks noGrp="1"/>
          </p:cNvSpPr>
          <p:nvPr>
            <p:ph type="pic" idx="1" hasCustomPrompt="1"/>
          </p:nvPr>
        </p:nvSpPr>
        <p:spPr>
          <a:xfrm>
            <a:off x="0" y="0"/>
            <a:ext cx="4597200" cy="685800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8" name="Platshållare för bild 2"/>
          <p:cNvSpPr>
            <a:spLocks noGrp="1"/>
          </p:cNvSpPr>
          <p:nvPr>
            <p:ph type="pic" idx="13" hasCustomPrompt="1"/>
          </p:nvPr>
        </p:nvSpPr>
        <p:spPr>
          <a:xfrm>
            <a:off x="4682940" y="0"/>
            <a:ext cx="4461060" cy="338435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7" name="Platshållare för bild 2"/>
          <p:cNvSpPr>
            <a:spLocks noGrp="1"/>
          </p:cNvSpPr>
          <p:nvPr>
            <p:ph type="pic" idx="22" hasCustomPrompt="1"/>
          </p:nvPr>
        </p:nvSpPr>
        <p:spPr>
          <a:xfrm>
            <a:off x="4682940" y="3473650"/>
            <a:ext cx="4461060" cy="338435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3"/>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11"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4909550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our Picture (option 1)">
    <p:spTree>
      <p:nvGrpSpPr>
        <p:cNvPr id="1" name=""/>
        <p:cNvGrpSpPr/>
        <p:nvPr/>
      </p:nvGrpSpPr>
      <p:grpSpPr>
        <a:xfrm>
          <a:off x="0" y="0"/>
          <a:ext cx="0" cy="0"/>
          <a:chOff x="0" y="0"/>
          <a:chExt cx="0" cy="0"/>
        </a:xfrm>
      </p:grpSpPr>
      <p:sp>
        <p:nvSpPr>
          <p:cNvPr id="3" name="Platshållare för bild 2"/>
          <p:cNvSpPr>
            <a:spLocks noGrp="1"/>
          </p:cNvSpPr>
          <p:nvPr>
            <p:ph type="pic" idx="1" hasCustomPrompt="1"/>
          </p:nvPr>
        </p:nvSpPr>
        <p:spPr>
          <a:xfrm>
            <a:off x="-2" y="-1"/>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8" name="Platshållare för bild 2"/>
          <p:cNvSpPr>
            <a:spLocks noGrp="1"/>
          </p:cNvSpPr>
          <p:nvPr>
            <p:ph type="pic" idx="13" hasCustomPrompt="1"/>
          </p:nvPr>
        </p:nvSpPr>
        <p:spPr>
          <a:xfrm>
            <a:off x="5267407" y="0"/>
            <a:ext cx="3876594" cy="685800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7" name="Platshållare för bild 2"/>
          <p:cNvSpPr>
            <a:spLocks noGrp="1"/>
          </p:cNvSpPr>
          <p:nvPr>
            <p:ph type="pic" idx="22" hasCustomPrompt="1"/>
          </p:nvPr>
        </p:nvSpPr>
        <p:spPr>
          <a:xfrm>
            <a:off x="0" y="4628225"/>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8" name="Platshållare för bild 2"/>
          <p:cNvSpPr>
            <a:spLocks noGrp="1"/>
          </p:cNvSpPr>
          <p:nvPr>
            <p:ph type="pic" idx="23" hasCustomPrompt="1"/>
          </p:nvPr>
        </p:nvSpPr>
        <p:spPr>
          <a:xfrm>
            <a:off x="0" y="2314112"/>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4"/>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4" name="Platshållare för bildnummer 3"/>
          <p:cNvSpPr>
            <a:spLocks noGrp="1"/>
          </p:cNvSpPr>
          <p:nvPr>
            <p:ph type="sldNum" sz="quarter" idx="25"/>
          </p:nvPr>
        </p:nvSpPr>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9"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289612279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our Picture (option 2)">
    <p:spTree>
      <p:nvGrpSpPr>
        <p:cNvPr id="1" name=""/>
        <p:cNvGrpSpPr/>
        <p:nvPr/>
      </p:nvGrpSpPr>
      <p:grpSpPr>
        <a:xfrm>
          <a:off x="0" y="0"/>
          <a:ext cx="0" cy="0"/>
          <a:chOff x="0" y="0"/>
          <a:chExt cx="0" cy="0"/>
        </a:xfrm>
      </p:grpSpPr>
      <p:sp>
        <p:nvSpPr>
          <p:cNvPr id="11" name="Platshållare för bild 2"/>
          <p:cNvSpPr>
            <a:spLocks noGrp="1"/>
          </p:cNvSpPr>
          <p:nvPr>
            <p:ph type="pic" idx="13" hasCustomPrompt="1"/>
          </p:nvPr>
        </p:nvSpPr>
        <p:spPr>
          <a:xfrm>
            <a:off x="0" y="0"/>
            <a:ext cx="9144000" cy="3160889"/>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2" name="Platshållare för bild 2"/>
          <p:cNvSpPr>
            <a:spLocks noGrp="1"/>
          </p:cNvSpPr>
          <p:nvPr>
            <p:ph type="pic" idx="14" hasCustomPrompt="1"/>
          </p:nvPr>
        </p:nvSpPr>
        <p:spPr>
          <a:xfrm>
            <a:off x="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0" name="Platshållare för bild 2"/>
          <p:cNvSpPr>
            <a:spLocks noGrp="1"/>
          </p:cNvSpPr>
          <p:nvPr>
            <p:ph type="pic" idx="22" hasCustomPrompt="1"/>
          </p:nvPr>
        </p:nvSpPr>
        <p:spPr>
          <a:xfrm>
            <a:off x="615600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1" name="Platshållare för bild 2"/>
          <p:cNvSpPr>
            <a:spLocks noGrp="1"/>
          </p:cNvSpPr>
          <p:nvPr>
            <p:ph type="pic" idx="23" hasCustomPrompt="1"/>
          </p:nvPr>
        </p:nvSpPr>
        <p:spPr>
          <a:xfrm>
            <a:off x="307800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4"/>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13"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162617106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d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32968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99153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vsnittsrubrik">
    <p:spTree>
      <p:nvGrpSpPr>
        <p:cNvPr id="1" name=""/>
        <p:cNvGrpSpPr/>
        <p:nvPr/>
      </p:nvGrpSpPr>
      <p:grpSpPr>
        <a:xfrm>
          <a:off x="0" y="0"/>
          <a:ext cx="0" cy="0"/>
          <a:chOff x="0" y="0"/>
          <a:chExt cx="0" cy="0"/>
        </a:xfrm>
      </p:grpSpPr>
      <p:sp>
        <p:nvSpPr>
          <p:cNvPr id="9" name="Platshållare för bild 8"/>
          <p:cNvSpPr>
            <a:spLocks noGrp="1"/>
          </p:cNvSpPr>
          <p:nvPr>
            <p:ph type="pic" sz="quarter" idx="10" hasCustomPrompt="1"/>
          </p:nvPr>
        </p:nvSpPr>
        <p:spPr>
          <a:xfrm>
            <a:off x="0" y="0"/>
            <a:ext cx="9144000" cy="6858000"/>
          </a:xfrm>
          <a:prstGeom prst="rect">
            <a:avLst/>
          </a:prstGeom>
          <a:solidFill>
            <a:schemeClr val="tx1"/>
          </a:solidFill>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solidFill>
                  <a:schemeClr val="bg1"/>
                </a:solidFill>
              </a:defRPr>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4" name="Rubrik 4"/>
          <p:cNvSpPr>
            <a:spLocks noGrp="1"/>
          </p:cNvSpPr>
          <p:nvPr>
            <p:ph type="title" hasCustomPrompt="1"/>
          </p:nvPr>
        </p:nvSpPr>
        <p:spPr>
          <a:xfrm>
            <a:off x="540000" y="2422800"/>
            <a:ext cx="8064000" cy="792000"/>
          </a:xfrm>
          <a:prstGeom prst="rect">
            <a:avLst/>
          </a:prstGeom>
          <a:effectLst>
            <a:outerShdw blurRad="50800" dist="38100" dir="2700000" algn="tl" rotWithShape="0">
              <a:prstClr val="black">
                <a:alpha val="40000"/>
              </a:prstClr>
            </a:outerShdw>
          </a:effectLst>
        </p:spPr>
        <p:txBody>
          <a:bodyPr vert="horz" lIns="0" tIns="0" rIns="0" bIns="0" rtlCol="0" anchor="t" anchorCtr="0">
            <a:noAutofit/>
          </a:bodyPr>
          <a:lstStyle>
            <a:lvl1pPr marL="0" marR="0" indent="0" algn="ctr" defTabSz="457200" rtl="0" eaLnBrk="0" fontAlgn="base" latinLnBrk="0" hangingPunct="0">
              <a:lnSpc>
                <a:spcPct val="100000"/>
              </a:lnSpc>
              <a:spcBef>
                <a:spcPts val="0"/>
              </a:spcBef>
              <a:spcAft>
                <a:spcPct val="0"/>
              </a:spcAft>
              <a:buClrTx/>
              <a:buSzTx/>
              <a:buFontTx/>
              <a:buNone/>
              <a:tabLst/>
              <a:defRPr lang="sv-SE" sz="3600" i="0" cap="all" baseline="0" dirty="0">
                <a:solidFill>
                  <a:schemeClr val="bg1"/>
                </a:solidFill>
                <a:effectLst>
                  <a:outerShdw blurRad="50800" dist="38100" dir="5400000" algn="t" rotWithShape="0">
                    <a:prstClr val="black">
                      <a:alpha val="40000"/>
                    </a:prstClr>
                  </a:outerShdw>
                </a:effectLst>
                <a:latin typeface="Arial Narrow" panose="020B0606020202030204" pitchFamily="34" charset="0"/>
              </a:defRPr>
            </a:lvl1pPr>
          </a:lstStyle>
          <a:p>
            <a:pPr marL="0" marR="0" lvl="0" indent="0" algn="ctr" defTabSz="457200" rtl="0" eaLnBrk="0" fontAlgn="base" latinLnBrk="0" hangingPunct="0">
              <a:lnSpc>
                <a:spcPct val="130000"/>
              </a:lnSpc>
              <a:spcBef>
                <a:spcPts val="0"/>
              </a:spcBef>
              <a:spcAft>
                <a:spcPct val="0"/>
              </a:spcAft>
              <a:buClrTx/>
              <a:buSzTx/>
              <a:buFontTx/>
              <a:buNone/>
              <a:tabLst/>
              <a:defRPr/>
            </a:pPr>
            <a:r>
              <a:rPr lang="en-US" noProof="0" dirty="0" smtClean="0"/>
              <a:t>Add Section header</a:t>
            </a:r>
            <a:endParaRPr lang="en-US" noProof="0" dirty="0"/>
          </a:p>
        </p:txBody>
      </p:sp>
    </p:spTree>
    <p:extLst>
      <p:ext uri="{BB962C8B-B14F-4D97-AF65-F5344CB8AC3E}">
        <p14:creationId xmlns:p14="http://schemas.microsoft.com/office/powerpoint/2010/main" val="215521201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a:prstGeom prst="rect">
            <a:avLst/>
          </a:prstGeom>
        </p:spPr>
        <p:txBody>
          <a:bodyPr>
            <a:normAutofit/>
          </a:bodyPr>
          <a:lstStyle>
            <a:lvl1pPr algn="l">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8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fontAlgn="base">
              <a:spcBef>
                <a:spcPct val="0"/>
              </a:spcBef>
              <a:spcAft>
                <a:spcPct val="0"/>
              </a:spcAft>
            </a:pPr>
            <a:fld id="{1C8972D4-80CA-4E8F-95F0-114314E72AD9}" type="datetimeFigureOut">
              <a:rPr lang="en-US" smtClean="0">
                <a:solidFill>
                  <a:prstClr val="black"/>
                </a:solidFill>
                <a:latin typeface="Arial" charset="0"/>
                <a:ea typeface="ＭＳ Ｐゴシック" charset="0"/>
              </a:rPr>
              <a:pPr defTabSz="457200" fontAlgn="base">
                <a:spcBef>
                  <a:spcPct val="0"/>
                </a:spcBef>
                <a:spcAft>
                  <a:spcPct val="0"/>
                </a:spcAft>
              </a:pPr>
              <a:t>9/21/2017</a:t>
            </a:fld>
            <a:endParaRPr lang="en-US">
              <a:solidFill>
                <a:prstClr val="black"/>
              </a:solidFill>
              <a:latin typeface="Arial" charset="0"/>
              <a:ea typeface="ＭＳ Ｐゴシック" charset="0"/>
            </a:endParaRPr>
          </a:p>
        </p:txBody>
      </p:sp>
      <p:sp>
        <p:nvSpPr>
          <p:cNvPr id="5" name="Footer Placeholder 4"/>
          <p:cNvSpPr>
            <a:spLocks noGrp="1"/>
          </p:cNvSpPr>
          <p:nvPr>
            <p:ph type="ftr" sz="quarter" idx="11"/>
          </p:nvPr>
        </p:nvSpPr>
        <p:spPr>
          <a:xfrm>
            <a:off x="6372000" y="222935"/>
            <a:ext cx="2520000" cy="460800"/>
          </a:xfrm>
          <a:prstGeom prst="rect">
            <a:avLst/>
          </a:prstGeom>
        </p:spPr>
        <p:txBody>
          <a:bodyPr/>
          <a:lstStyle/>
          <a:p>
            <a:pPr defTabSz="457200" fontAlgn="base">
              <a:spcBef>
                <a:spcPct val="0"/>
              </a:spcBef>
              <a:spcAft>
                <a:spcPct val="0"/>
              </a:spcAft>
            </a:pPr>
            <a:endParaRPr lang="en-US">
              <a:solidFill>
                <a:prstClr val="black"/>
              </a:solidFill>
              <a:latin typeface="Arial" charset="0"/>
              <a:ea typeface="ＭＳ Ｐゴシック" charset="0"/>
            </a:endParaRPr>
          </a:p>
        </p:txBody>
      </p:sp>
      <p:sp>
        <p:nvSpPr>
          <p:cNvPr id="6" name="Slide Number Placeholder 5"/>
          <p:cNvSpPr>
            <a:spLocks noGrp="1"/>
          </p:cNvSpPr>
          <p:nvPr>
            <p:ph type="sldNum" sz="quarter" idx="12"/>
          </p:nvPr>
        </p:nvSpPr>
        <p:spPr/>
        <p:txBody>
          <a:bodyPr/>
          <a:lstStyle/>
          <a:p>
            <a:fld id="{25EAACE5-2703-4493-AE47-A65A4DCB4C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353211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a:prstGeom prst="rect">
            <a:avLst/>
          </a:prstGeo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457200" fontAlgn="base">
              <a:spcBef>
                <a:spcPct val="0"/>
              </a:spcBef>
              <a:spcAft>
                <a:spcPct val="0"/>
              </a:spcAft>
            </a:pPr>
            <a:fld id="{1C8972D4-80CA-4E8F-95F0-114314E72AD9}" type="datetimeFigureOut">
              <a:rPr lang="en-US" smtClean="0">
                <a:solidFill>
                  <a:prstClr val="black"/>
                </a:solidFill>
                <a:latin typeface="Arial" charset="0"/>
                <a:ea typeface="ＭＳ Ｐゴシック" charset="0"/>
              </a:rPr>
              <a:pPr defTabSz="457200" fontAlgn="base">
                <a:spcBef>
                  <a:spcPct val="0"/>
                </a:spcBef>
                <a:spcAft>
                  <a:spcPct val="0"/>
                </a:spcAft>
              </a:pPr>
              <a:t>9/21/2017</a:t>
            </a:fld>
            <a:endParaRPr lang="en-US">
              <a:solidFill>
                <a:prstClr val="black"/>
              </a:solidFill>
              <a:latin typeface="Arial" charset="0"/>
              <a:ea typeface="ＭＳ Ｐゴシック" charset="0"/>
            </a:endParaRPr>
          </a:p>
        </p:txBody>
      </p:sp>
      <p:sp>
        <p:nvSpPr>
          <p:cNvPr id="6" name="Footer Placeholder 5"/>
          <p:cNvSpPr>
            <a:spLocks noGrp="1"/>
          </p:cNvSpPr>
          <p:nvPr>
            <p:ph type="ftr" sz="quarter" idx="11"/>
          </p:nvPr>
        </p:nvSpPr>
        <p:spPr>
          <a:xfrm>
            <a:off x="6372000" y="222935"/>
            <a:ext cx="2520000" cy="460800"/>
          </a:xfrm>
          <a:prstGeom prst="rect">
            <a:avLst/>
          </a:prstGeom>
        </p:spPr>
        <p:txBody>
          <a:bodyPr/>
          <a:lstStyle/>
          <a:p>
            <a:pPr defTabSz="457200" fontAlgn="base">
              <a:spcBef>
                <a:spcPct val="0"/>
              </a:spcBef>
              <a:spcAft>
                <a:spcPct val="0"/>
              </a:spcAft>
            </a:pPr>
            <a:endParaRPr lang="en-US">
              <a:solidFill>
                <a:prstClr val="black"/>
              </a:solidFill>
              <a:latin typeface="Arial" charset="0"/>
              <a:ea typeface="ＭＳ Ｐゴシック" charset="0"/>
            </a:endParaRPr>
          </a:p>
        </p:txBody>
      </p:sp>
      <p:sp>
        <p:nvSpPr>
          <p:cNvPr id="7" name="Slide Number Placeholder 6"/>
          <p:cNvSpPr>
            <a:spLocks noGrp="1"/>
          </p:cNvSpPr>
          <p:nvPr>
            <p:ph type="sldNum" sz="quarter" idx="12"/>
          </p:nvPr>
        </p:nvSpPr>
        <p:spPr/>
        <p:txBody>
          <a:bodyPr/>
          <a:lstStyle/>
          <a:p>
            <a:fld id="{25EAACE5-2703-4493-AE47-A65A4DCB4C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316203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722313" y="4406900"/>
            <a:ext cx="7772400" cy="1362075"/>
          </a:xfrm>
        </p:spPr>
        <p:txBody>
          <a:bodyPr anchor="t"/>
          <a:lstStyle>
            <a:lvl1pPr algn="l">
              <a:defRPr sz="4000" b="1" cap="all"/>
            </a:lvl1pPr>
          </a:lstStyle>
          <a:p>
            <a:r>
              <a:rPr lang="sv-SE" smtClean="0"/>
              <a:t>Klicka här för att ändra format</a:t>
            </a:r>
            <a:endParaRPr lang="en-GB"/>
          </a:p>
        </p:txBody>
      </p:sp>
      <p:sp>
        <p:nvSpPr>
          <p:cNvPr id="3" name="Platshållare för tex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Klicka här för att ändra format på bakgrundstexten</a:t>
            </a:r>
          </a:p>
        </p:txBody>
      </p:sp>
      <p:sp>
        <p:nvSpPr>
          <p:cNvPr id="4" name="Platshållare för datum 3"/>
          <p:cNvSpPr>
            <a:spLocks noGrp="1"/>
          </p:cNvSpPr>
          <p:nvPr>
            <p:ph type="dt" sz="half" idx="10"/>
          </p:nvPr>
        </p:nvSpPr>
        <p:spPr/>
        <p:txBody>
          <a:bodyPr/>
          <a:lstStyle/>
          <a:p>
            <a:fld id="{240DAD91-1A3F-4B77-9A2F-79F33F14084A}" type="datetimeFigureOut">
              <a:rPr lang="en-GB" smtClean="0"/>
              <a:t>21/09/2017</a:t>
            </a:fld>
            <a:endParaRPr lang="en-GB"/>
          </a:p>
        </p:txBody>
      </p:sp>
      <p:sp>
        <p:nvSpPr>
          <p:cNvPr id="5" name="Platshållare för sidfot 4"/>
          <p:cNvSpPr>
            <a:spLocks noGrp="1"/>
          </p:cNvSpPr>
          <p:nvPr>
            <p:ph type="ftr" sz="quarter" idx="11"/>
          </p:nvPr>
        </p:nvSpPr>
        <p:spPr/>
        <p:txBody>
          <a:bodyPr/>
          <a:lstStyle/>
          <a:p>
            <a:endParaRPr lang="en-GB"/>
          </a:p>
        </p:txBody>
      </p:sp>
      <p:sp>
        <p:nvSpPr>
          <p:cNvPr id="6" name="Platshållare för bildnummer 5"/>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244081495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rt Slide A">
    <p:spTree>
      <p:nvGrpSpPr>
        <p:cNvPr id="1" name=""/>
        <p:cNvGrpSpPr/>
        <p:nvPr/>
      </p:nvGrpSpPr>
      <p:grpSpPr>
        <a:xfrm>
          <a:off x="0" y="0"/>
          <a:ext cx="0" cy="0"/>
          <a:chOff x="0" y="0"/>
          <a:chExt cx="0" cy="0"/>
        </a:xfrm>
      </p:grpSpPr>
      <p:sp>
        <p:nvSpPr>
          <p:cNvPr id="2" name="Rubrik 1"/>
          <p:cNvSpPr>
            <a:spLocks noGrp="1"/>
          </p:cNvSpPr>
          <p:nvPr>
            <p:ph type="ctrTitle" hasCustomPrompt="1"/>
          </p:nvPr>
        </p:nvSpPr>
        <p:spPr>
          <a:xfrm>
            <a:off x="684000" y="2275200"/>
            <a:ext cx="7920000" cy="1143000"/>
          </a:xfrm>
          <a:prstGeom prst="rect">
            <a:avLst/>
          </a:prstGeom>
        </p:spPr>
        <p:txBody>
          <a:bodyPr anchorCtr="0"/>
          <a:lstStyle>
            <a:lvl1pPr algn="l">
              <a:defRPr sz="3600" b="1" i="0" cap="all" baseline="0">
                <a:latin typeface="Arial Narrow" panose="020B0606020202030204" pitchFamily="34" charset="0"/>
              </a:defRPr>
            </a:lvl1pPr>
          </a:lstStyle>
          <a:p>
            <a:r>
              <a:rPr lang="en-US" dirty="0" smtClean="0">
                <a:effectLst/>
              </a:rPr>
              <a:t>Add presentation title</a:t>
            </a:r>
            <a:endParaRPr lang="en-US" noProof="0" dirty="0"/>
          </a:p>
        </p:txBody>
      </p:sp>
      <p:sp>
        <p:nvSpPr>
          <p:cNvPr id="13" name="Platshållare för text 12"/>
          <p:cNvSpPr>
            <a:spLocks noGrp="1"/>
          </p:cNvSpPr>
          <p:nvPr>
            <p:ph type="body" sz="quarter" idx="14" hasCustomPrompt="1"/>
          </p:nvPr>
        </p:nvSpPr>
        <p:spPr>
          <a:xfrm>
            <a:off x="684000" y="6237312"/>
            <a:ext cx="7920000" cy="216222"/>
          </a:xfrm>
        </p:spPr>
        <p:txBody>
          <a:bodyPr tIns="0" bIns="0" anchor="ctr"/>
          <a:lstStyle>
            <a:lvl1pPr marL="0" indent="0">
              <a:lnSpc>
                <a:spcPct val="100000"/>
              </a:lnSpc>
              <a:spcBef>
                <a:spcPts val="0"/>
              </a:spcBef>
              <a:buFontTx/>
              <a:buNone/>
              <a:defRPr sz="1200" b="0" i="0" cap="all" baseline="0">
                <a:latin typeface="Arial Narrow"/>
              </a:defRPr>
            </a:lvl1pPr>
          </a:lstStyle>
          <a:p>
            <a:pPr lvl="0"/>
            <a:r>
              <a:rPr lang="en-US" noProof="0" dirty="0" smtClean="0"/>
              <a:t>Click to add name and title</a:t>
            </a:r>
          </a:p>
        </p:txBody>
      </p:sp>
      <p:sp>
        <p:nvSpPr>
          <p:cNvPr id="4" name="Platshållare för bildnummer 3"/>
          <p:cNvSpPr>
            <a:spLocks noGrp="1"/>
          </p:cNvSpPr>
          <p:nvPr>
            <p:ph type="sldNum" sz="quarter" idx="16"/>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Tree>
    <p:extLst>
      <p:ext uri="{BB962C8B-B14F-4D97-AF65-F5344CB8AC3E}">
        <p14:creationId xmlns:p14="http://schemas.microsoft.com/office/powerpoint/2010/main" val="26383993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ubrik och innehåll">
    <p:spTree>
      <p:nvGrpSpPr>
        <p:cNvPr id="1" name=""/>
        <p:cNvGrpSpPr/>
        <p:nvPr/>
      </p:nvGrpSpPr>
      <p:grpSpPr>
        <a:xfrm>
          <a:off x="0" y="0"/>
          <a:ext cx="0" cy="0"/>
          <a:chOff x="0" y="0"/>
          <a:chExt cx="0" cy="0"/>
        </a:xfrm>
      </p:grpSpPr>
      <p:sp>
        <p:nvSpPr>
          <p:cNvPr id="7" name="Platshållare för innehåll 2"/>
          <p:cNvSpPr>
            <a:spLocks noGrp="1"/>
          </p:cNvSpPr>
          <p:nvPr>
            <p:ph sz="quarter" idx="12" hasCustomPrompt="1"/>
          </p:nvPr>
        </p:nvSpPr>
        <p:spPr>
          <a:xfrm>
            <a:off x="684000" y="1628800"/>
            <a:ext cx="7488237" cy="453835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115397526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umbered List">
    <p:spTree>
      <p:nvGrpSpPr>
        <p:cNvPr id="1" name=""/>
        <p:cNvGrpSpPr/>
        <p:nvPr/>
      </p:nvGrpSpPr>
      <p:grpSpPr>
        <a:xfrm>
          <a:off x="0" y="0"/>
          <a:ext cx="0" cy="0"/>
          <a:chOff x="0" y="0"/>
          <a:chExt cx="0" cy="0"/>
        </a:xfrm>
      </p:grpSpPr>
      <p:sp>
        <p:nvSpPr>
          <p:cNvPr id="6" name="Rubrik 5"/>
          <p:cNvSpPr>
            <a:spLocks noGrp="1"/>
          </p:cNvSpPr>
          <p:nvPr>
            <p:ph type="title" hasCustomPrompt="1"/>
          </p:nvPr>
        </p:nvSpPr>
        <p:spPr>
          <a:xfrm>
            <a:off x="252000" y="332581"/>
            <a:ext cx="7920000" cy="792163"/>
          </a:xfrm>
          <a:prstGeom prst="rect">
            <a:avLst/>
          </a:prstGeom>
        </p:spPr>
        <p:txBody>
          <a:bodyPr/>
          <a:lstStyle>
            <a:lvl1pPr>
              <a:defRPr/>
            </a:lvl1pPr>
          </a:lstStyle>
          <a:p>
            <a:r>
              <a:rPr lang="en-US" noProof="0" dirty="0" smtClean="0"/>
              <a:t>Click to add title</a:t>
            </a:r>
            <a:endParaRPr lang="en-US" noProof="0" dirty="0"/>
          </a:p>
        </p:txBody>
      </p:sp>
      <p:sp>
        <p:nvSpPr>
          <p:cNvPr id="5" name="Platshållare för innehåll 2"/>
          <p:cNvSpPr>
            <a:spLocks noGrp="1"/>
          </p:cNvSpPr>
          <p:nvPr>
            <p:ph idx="1" hasCustomPrompt="1"/>
          </p:nvPr>
        </p:nvSpPr>
        <p:spPr>
          <a:xfrm>
            <a:off x="684000" y="2350800"/>
            <a:ext cx="7488000" cy="3816000"/>
          </a:xfrm>
          <a:prstGeom prst="rect">
            <a:avLst/>
          </a:prstGeom>
        </p:spPr>
        <p:txBody>
          <a:bodyPr vert="horz" lIns="0" tIns="0" rIns="0" bIns="0" rtlCol="0">
            <a:normAutofit/>
          </a:bodyPr>
          <a:lstStyle>
            <a:lvl1pPr marL="360363" indent="-360363">
              <a:buFont typeface="+mj-lt"/>
              <a:buAutoNum type="arabicPeriod"/>
              <a:defRPr lang="sv-SE" dirty="0" smtClean="0"/>
            </a:lvl1pPr>
            <a:lvl2pPr marL="648000" indent="-288000">
              <a:buFont typeface="+mj-lt"/>
              <a:buAutoNum type="alphaLcPeriod"/>
              <a:defRPr baseline="0"/>
            </a:lvl2pPr>
            <a:lvl3pPr marL="936000" indent="-288000">
              <a:buFont typeface="+mj-lt"/>
              <a:buAutoNum type="romanLcPeriod"/>
              <a:defRPr/>
            </a:lvl3pPr>
            <a:lvl4pPr marL="1224000" indent="-288000">
              <a:buSzPct val="90000"/>
              <a:buFont typeface="Helvetica" panose="020B0604020202020204" pitchFamily="34" charset="0"/>
              <a:buChar char="»"/>
              <a:defRPr/>
            </a:lvl4pPr>
            <a:lvl5pPr marL="1566900" indent="-342900">
              <a:buSzPct val="80000"/>
              <a:buFont typeface="+mj-lt"/>
              <a:buAutoNum type="arabicPeriod"/>
              <a:defRPr/>
            </a:lvl5pPr>
          </a:lstStyle>
          <a:p>
            <a:pPr marL="216000" lvl="0" indent="-216000"/>
            <a:r>
              <a:rPr lang="en-US" noProof="0" dirty="0" smtClean="0"/>
              <a:t>Type your text or click on the icons below to insert object</a:t>
            </a:r>
          </a:p>
          <a:p>
            <a:pPr lvl="1"/>
            <a:r>
              <a:rPr lang="en-US" noProof="0" dirty="0" smtClean="0"/>
              <a:t>Level 2</a:t>
            </a:r>
          </a:p>
          <a:p>
            <a:pPr lvl="2"/>
            <a:r>
              <a:rPr lang="en-US" noProof="0" dirty="0" smtClean="0"/>
              <a:t>Level 3</a:t>
            </a:r>
          </a:p>
          <a:p>
            <a:pPr lvl="3"/>
            <a:r>
              <a:rPr lang="en-US" noProof="0" dirty="0" smtClean="0"/>
              <a:t>Level 4</a:t>
            </a:r>
          </a:p>
          <a:p>
            <a:pPr lvl="4"/>
            <a:r>
              <a:rPr lang="en-US" noProof="0" dirty="0" smtClean="0"/>
              <a:t>Level 5</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117790776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6" name="Rubrik 5"/>
          <p:cNvSpPr>
            <a:spLocks noGrp="1"/>
          </p:cNvSpPr>
          <p:nvPr>
            <p:ph type="title"/>
          </p:nvPr>
        </p:nvSpPr>
        <p:spPr>
          <a:xfrm>
            <a:off x="252000" y="332581"/>
            <a:ext cx="7920000" cy="792163"/>
          </a:xfrm>
          <a:prstGeom prst="rect">
            <a:avLst/>
          </a:prstGeom>
        </p:spPr>
        <p:txBody>
          <a:bodyPr/>
          <a:lstStyle>
            <a:lvl1pPr>
              <a:defRPr sz="4000"/>
            </a:lvl1pPr>
          </a:lstStyle>
          <a:p>
            <a:endParaRPr lang="sv-SE" dirty="0"/>
          </a:p>
        </p:txBody>
      </p:sp>
      <p:sp>
        <p:nvSpPr>
          <p:cNvPr id="7" name="Platshållare för innehåll 2"/>
          <p:cNvSpPr>
            <a:spLocks noGrp="1"/>
          </p:cNvSpPr>
          <p:nvPr>
            <p:ph sz="quarter" idx="12" hasCustomPrompt="1"/>
          </p:nvPr>
        </p:nvSpPr>
        <p:spPr>
          <a:xfrm>
            <a:off x="684000" y="2350800"/>
            <a:ext cx="3816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8" name="Platshållare för innehåll 3"/>
          <p:cNvSpPr>
            <a:spLocks noGrp="1"/>
          </p:cNvSpPr>
          <p:nvPr>
            <p:ph sz="quarter" idx="13" hasCustomPrompt="1"/>
          </p:nvPr>
        </p:nvSpPr>
        <p:spPr>
          <a:xfrm>
            <a:off x="4788448" y="2350800"/>
            <a:ext cx="3816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Type your text or click on the icons below to insert object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3" name="Platshållare för bildnummer 2"/>
          <p:cNvSpPr>
            <a:spLocks noGrp="1"/>
          </p:cNvSpPr>
          <p:nvPr>
            <p:ph type="sldNum" sz="quarter" idx="10"/>
          </p:nvPr>
        </p:nvSpPr>
        <p:spPr/>
        <p:txBody>
          <a:bodyPr/>
          <a:lstStyle/>
          <a:p>
            <a:pPr>
              <a:defRPr/>
            </a:pPr>
            <a:fld id="{9426A61E-93B8-384D-8975-0A89DB09A550}" type="slidenum">
              <a:rPr lang="sv-SE" smtClean="0">
                <a:solidFill>
                  <a:prstClr val="black">
                    <a:tint val="75000"/>
                  </a:prstClr>
                </a:solidFill>
              </a:rPr>
              <a:pPr>
                <a:defRPr/>
              </a:pPr>
              <a:t>‹#›</a:t>
            </a:fld>
            <a:endParaRPr lang="sv-SE">
              <a:solidFill>
                <a:prstClr val="black">
                  <a:tint val="75000"/>
                </a:prstClr>
              </a:solidFill>
            </a:endParaRPr>
          </a:p>
        </p:txBody>
      </p:sp>
      <p:sp>
        <p:nvSpPr>
          <p:cNvPr id="4" name="Platshållare för sidfot 3"/>
          <p:cNvSpPr>
            <a:spLocks noGrp="1"/>
          </p:cNvSpPr>
          <p:nvPr>
            <p:ph type="ftr" sz="quarter" idx="11"/>
          </p:nvPr>
        </p:nvSpPr>
        <p:spPr>
          <a:xfrm>
            <a:off x="6372000" y="222935"/>
            <a:ext cx="2520000" cy="460800"/>
          </a:xfrm>
          <a:prstGeom prst="rect">
            <a:avLst/>
          </a:prstGeom>
        </p:spPr>
        <p:txBody>
          <a:bodyPr/>
          <a:lstStyle>
            <a:lvl1pPr algn="r">
              <a:defRPr/>
            </a:lvl1pPr>
          </a:lstStyle>
          <a:p>
            <a:pPr defTabSz="457200" eaLnBrk="0" fontAlgn="base" hangingPunct="0">
              <a:spcAft>
                <a:spcPct val="0"/>
              </a:spcAft>
              <a:buFont typeface="Arial" charset="0"/>
              <a:buNone/>
            </a:pPr>
            <a:r>
              <a:rPr lang="en-US" smtClean="0">
                <a:solidFill>
                  <a:prstClr val="black"/>
                </a:solidFill>
                <a:latin typeface="Arial" charset="0"/>
                <a:ea typeface="ＭＳ Ｐゴシック" charset="0"/>
              </a:rPr>
              <a:t>ORGANIZATION NAME (CHANGE HEADER USE THE INSERT TAB-HEADER/FOOTER)</a:t>
            </a:r>
            <a:endParaRPr lang="sv-SE" dirty="0">
              <a:solidFill>
                <a:prstClr val="black"/>
              </a:solidFill>
              <a:latin typeface="Arial" charset="0"/>
              <a:ea typeface="ＭＳ Ｐゴシック" charset="0"/>
            </a:endParaRPr>
          </a:p>
        </p:txBody>
      </p:sp>
    </p:spTree>
    <p:extLst>
      <p:ext uri="{BB962C8B-B14F-4D97-AF65-F5344CB8AC3E}">
        <p14:creationId xmlns:p14="http://schemas.microsoft.com/office/powerpoint/2010/main" val="181004494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and Picture (option 1)">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84000" y="1411200"/>
            <a:ext cx="5184000" cy="792163"/>
          </a:xfrm>
          <a:prstGeom prst="rect">
            <a:avLst/>
          </a:prstGeom>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2350800"/>
            <a:ext cx="5184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lvl="0"/>
            <a:r>
              <a:rPr lang="sv-SE" dirty="0" smtClean="0"/>
              <a:t>Skriv in din text</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15" name="Platshållare för bild 7"/>
          <p:cNvSpPr>
            <a:spLocks noGrp="1"/>
          </p:cNvSpPr>
          <p:nvPr>
            <p:ph type="pic" sz="quarter" idx="17" hasCustomPrompt="1"/>
          </p:nvPr>
        </p:nvSpPr>
        <p:spPr>
          <a:xfrm>
            <a:off x="6151919" y="-5736"/>
            <a:ext cx="2992081" cy="68637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5" name="Platshållare för sidfot 4"/>
          <p:cNvSpPr>
            <a:spLocks noGrp="1"/>
          </p:cNvSpPr>
          <p:nvPr>
            <p:ph type="ftr" sz="quarter" idx="19"/>
          </p:nvPr>
        </p:nvSpPr>
        <p:spPr>
          <a:xfrm>
            <a:off x="6372000" y="222935"/>
            <a:ext cx="2520000" cy="460800"/>
          </a:xfrm>
          <a:prstGeom prst="rect">
            <a:avLst/>
          </a:prstGeom>
        </p:spPr>
        <p:txBody>
          <a:bodyPr vert="horz" lIns="0" tIns="0" rIns="0" bIns="0" rtlCol="0" anchor="t" anchorCtr="0">
            <a:noAutofit/>
          </a:bodyPr>
          <a:lstStyle>
            <a:lvl1pPr algn="r">
              <a:lnSpc>
                <a:spcPct val="100000"/>
              </a:lnSpc>
              <a:defRPr lang="sv-SE" sz="1100"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9"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384592873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Picture (option 2)">
    <p:spTree>
      <p:nvGrpSpPr>
        <p:cNvPr id="1" name=""/>
        <p:cNvGrpSpPr/>
        <p:nvPr/>
      </p:nvGrpSpPr>
      <p:grpSpPr>
        <a:xfrm>
          <a:off x="0" y="0"/>
          <a:ext cx="0" cy="0"/>
          <a:chOff x="0" y="0"/>
          <a:chExt cx="0" cy="0"/>
        </a:xfrm>
      </p:grpSpPr>
      <p:sp>
        <p:nvSpPr>
          <p:cNvPr id="3" name="Rubrik 2"/>
          <p:cNvSpPr>
            <a:spLocks noGrp="1"/>
          </p:cNvSpPr>
          <p:nvPr>
            <p:ph type="title" hasCustomPrompt="1"/>
          </p:nvPr>
        </p:nvSpPr>
        <p:spPr>
          <a:xfrm>
            <a:off x="684000" y="1411200"/>
            <a:ext cx="3672000" cy="792163"/>
          </a:xfrm>
          <a:prstGeom prst="rect">
            <a:avLst/>
          </a:prstGeom>
        </p:spPr>
        <p:txBody>
          <a:bodyPr/>
          <a:lstStyle/>
          <a:p>
            <a:r>
              <a:rPr lang="en-US" noProof="0" dirty="0" smtClean="0"/>
              <a:t>Click to add title</a:t>
            </a:r>
            <a:endParaRPr lang="sv-SE" dirty="0"/>
          </a:p>
        </p:txBody>
      </p:sp>
      <p:sp>
        <p:nvSpPr>
          <p:cNvPr id="7" name="Platshållare för innehåll 2"/>
          <p:cNvSpPr>
            <a:spLocks noGrp="1"/>
          </p:cNvSpPr>
          <p:nvPr>
            <p:ph sz="quarter" idx="12" hasCustomPrompt="1"/>
          </p:nvPr>
        </p:nvSpPr>
        <p:spPr>
          <a:xfrm>
            <a:off x="684000" y="2350800"/>
            <a:ext cx="367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15" name="Platshållare för bild 7"/>
          <p:cNvSpPr>
            <a:spLocks noGrp="1"/>
          </p:cNvSpPr>
          <p:nvPr>
            <p:ph type="pic" sz="quarter" idx="17" hasCustomPrompt="1"/>
          </p:nvPr>
        </p:nvSpPr>
        <p:spPr>
          <a:xfrm>
            <a:off x="4571999" y="-5736"/>
            <a:ext cx="4572001" cy="68637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19"/>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9"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6880378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5" name="Rubrik 4"/>
          <p:cNvSpPr>
            <a:spLocks noGrp="1"/>
          </p:cNvSpPr>
          <p:nvPr>
            <p:ph type="title" hasCustomPrompt="1"/>
          </p:nvPr>
        </p:nvSpPr>
        <p:spPr>
          <a:xfrm>
            <a:off x="684000" y="1411200"/>
            <a:ext cx="5112000" cy="792163"/>
          </a:xfrm>
          <a:prstGeom prst="rect">
            <a:avLst/>
          </a:prstGeom>
        </p:spPr>
        <p:txBody>
          <a:bodyPr/>
          <a:lstStyle/>
          <a:p>
            <a:r>
              <a:rPr lang="en-US" noProof="0" dirty="0" smtClean="0"/>
              <a:t>Click to add title</a:t>
            </a:r>
            <a:endParaRPr lang="sv-SE" dirty="0"/>
          </a:p>
        </p:txBody>
      </p:sp>
      <p:sp>
        <p:nvSpPr>
          <p:cNvPr id="8" name="Platshållare för innehåll 2"/>
          <p:cNvSpPr>
            <a:spLocks noGrp="1"/>
          </p:cNvSpPr>
          <p:nvPr>
            <p:ph sz="quarter" idx="12" hasCustomPrompt="1"/>
          </p:nvPr>
        </p:nvSpPr>
        <p:spPr>
          <a:xfrm>
            <a:off x="684000" y="2350800"/>
            <a:ext cx="511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14" name="Platshållare för bild 7"/>
          <p:cNvSpPr>
            <a:spLocks noGrp="1"/>
          </p:cNvSpPr>
          <p:nvPr>
            <p:ph type="pic" sz="quarter" idx="17" hasCustomPrompt="1"/>
          </p:nvPr>
        </p:nvSpPr>
        <p:spPr>
          <a:xfrm>
            <a:off x="6149835" y="-5736"/>
            <a:ext cx="2992081" cy="33966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0" name="Platshållare för bild 7"/>
          <p:cNvSpPr>
            <a:spLocks noGrp="1"/>
          </p:cNvSpPr>
          <p:nvPr>
            <p:ph type="pic" sz="quarter" idx="20" hasCustomPrompt="1"/>
          </p:nvPr>
        </p:nvSpPr>
        <p:spPr>
          <a:xfrm>
            <a:off x="6149835" y="3477884"/>
            <a:ext cx="2992081" cy="3396636"/>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1"/>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2"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76784404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Three Pictures">
    <p:spTree>
      <p:nvGrpSpPr>
        <p:cNvPr id="1" name=""/>
        <p:cNvGrpSpPr/>
        <p:nvPr/>
      </p:nvGrpSpPr>
      <p:grpSpPr>
        <a:xfrm>
          <a:off x="0" y="0"/>
          <a:ext cx="0" cy="0"/>
          <a:chOff x="0" y="0"/>
          <a:chExt cx="0" cy="0"/>
        </a:xfrm>
      </p:grpSpPr>
      <p:sp>
        <p:nvSpPr>
          <p:cNvPr id="3" name="Rubrik 2"/>
          <p:cNvSpPr>
            <a:spLocks noGrp="1"/>
          </p:cNvSpPr>
          <p:nvPr>
            <p:ph type="title" hasCustomPrompt="1"/>
          </p:nvPr>
        </p:nvSpPr>
        <p:spPr>
          <a:xfrm>
            <a:off x="684000" y="1411200"/>
            <a:ext cx="5112000" cy="792163"/>
          </a:xfrm>
          <a:prstGeom prst="rect">
            <a:avLst/>
          </a:prstGeom>
        </p:spPr>
        <p:txBody>
          <a:bodyPr/>
          <a:lstStyle/>
          <a:p>
            <a:r>
              <a:rPr lang="en-US" noProof="0" dirty="0" smtClean="0"/>
              <a:t>Click to add title</a:t>
            </a:r>
            <a:endParaRPr lang="sv-SE" dirty="0"/>
          </a:p>
        </p:txBody>
      </p:sp>
      <p:sp>
        <p:nvSpPr>
          <p:cNvPr id="9" name="Platshållare för innehåll 2"/>
          <p:cNvSpPr>
            <a:spLocks noGrp="1"/>
          </p:cNvSpPr>
          <p:nvPr>
            <p:ph sz="quarter" idx="12" hasCustomPrompt="1"/>
          </p:nvPr>
        </p:nvSpPr>
        <p:spPr>
          <a:xfrm>
            <a:off x="684000" y="2350800"/>
            <a:ext cx="5112000" cy="3888000"/>
          </a:xfrm>
        </p:spPr>
        <p:txBody>
          <a:bodyPr/>
          <a:lstStyle>
            <a:lvl1pPr marL="216000" indent="-216000">
              <a:defRPr/>
            </a:lvl1pPr>
            <a:lvl2pPr marL="432000" indent="-216000">
              <a:defRPr/>
            </a:lvl2pPr>
            <a:lvl3pPr marL="648000" indent="-216000">
              <a:defRPr/>
            </a:lvl3pPr>
            <a:lvl4pPr marL="864000" indent="-216000">
              <a:defRPr/>
            </a:lvl4pPr>
            <a:lvl5pPr marL="1080000" indent="-216000">
              <a:defRPr/>
            </a:lvl5pPr>
          </a:lstStyle>
          <a:p>
            <a:pPr marL="216000" lvl="0" indent="-216000"/>
            <a:r>
              <a:rPr lang="en-US" noProof="0" dirty="0" smtClean="0"/>
              <a:t>Click to add text</a:t>
            </a:r>
          </a:p>
          <a:p>
            <a:pPr marL="432000" lvl="1" indent="-216000"/>
            <a:r>
              <a:rPr lang="en-US" noProof="0" dirty="0" smtClean="0"/>
              <a:t>Second level</a:t>
            </a:r>
          </a:p>
          <a:p>
            <a:pPr marL="648000" lvl="2" indent="-216000"/>
            <a:r>
              <a:rPr lang="en-US" noProof="0" dirty="0" smtClean="0"/>
              <a:t>Third level</a:t>
            </a:r>
          </a:p>
          <a:p>
            <a:pPr marL="864000" lvl="3" indent="-216000"/>
            <a:r>
              <a:rPr lang="en-US" noProof="0" dirty="0" smtClean="0"/>
              <a:t>Fourth level</a:t>
            </a:r>
          </a:p>
          <a:p>
            <a:pPr marL="1080000" lvl="4" indent="-216000"/>
            <a:r>
              <a:rPr lang="en-US" noProof="0" dirty="0" smtClean="0"/>
              <a:t>Fifth level</a:t>
            </a:r>
          </a:p>
        </p:txBody>
      </p:sp>
      <p:sp>
        <p:nvSpPr>
          <p:cNvPr id="8" name="Platshållare för bild 7"/>
          <p:cNvSpPr>
            <a:spLocks noGrp="1"/>
          </p:cNvSpPr>
          <p:nvPr>
            <p:ph type="pic" sz="quarter" idx="17" hasCustomPrompt="1"/>
          </p:nvPr>
        </p:nvSpPr>
        <p:spPr>
          <a:xfrm>
            <a:off x="6151919" y="0"/>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6" name="Platshållare för bild 7"/>
          <p:cNvSpPr>
            <a:spLocks noGrp="1"/>
          </p:cNvSpPr>
          <p:nvPr>
            <p:ph type="pic" sz="quarter" idx="21" hasCustomPrompt="1"/>
          </p:nvPr>
        </p:nvSpPr>
        <p:spPr>
          <a:xfrm>
            <a:off x="6151919" y="4620825"/>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7" name="Platshållare för bild 7"/>
          <p:cNvSpPr>
            <a:spLocks noGrp="1"/>
          </p:cNvSpPr>
          <p:nvPr>
            <p:ph type="pic" sz="quarter" idx="22" hasCustomPrompt="1"/>
          </p:nvPr>
        </p:nvSpPr>
        <p:spPr>
          <a:xfrm>
            <a:off x="6151919" y="2310412"/>
            <a:ext cx="2992081" cy="2237175"/>
          </a:xfrm>
          <a:prstGeom prst="rect">
            <a:avLst/>
          </a:prstGeom>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3"/>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341274577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ig Picture">
    <p:spTree>
      <p:nvGrpSpPr>
        <p:cNvPr id="1" name=""/>
        <p:cNvGrpSpPr/>
        <p:nvPr/>
      </p:nvGrpSpPr>
      <p:grpSpPr>
        <a:xfrm>
          <a:off x="0" y="0"/>
          <a:ext cx="0" cy="0"/>
          <a:chOff x="0" y="0"/>
          <a:chExt cx="0" cy="0"/>
        </a:xfrm>
      </p:grpSpPr>
      <p:sp>
        <p:nvSpPr>
          <p:cNvPr id="11" name="Platshållare för bild 10"/>
          <p:cNvSpPr>
            <a:spLocks noGrp="1"/>
          </p:cNvSpPr>
          <p:nvPr>
            <p:ph type="pic" sz="quarter" idx="13" hasCustomPrompt="1"/>
          </p:nvPr>
        </p:nvSpPr>
        <p:spPr>
          <a:xfrm>
            <a:off x="1" y="-27384"/>
            <a:ext cx="9144000" cy="6885384"/>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9"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
        <p:nvSpPr>
          <p:cNvPr id="2" name="Platshållare för sidfot 1"/>
          <p:cNvSpPr>
            <a:spLocks noGrp="1"/>
          </p:cNvSpPr>
          <p:nvPr>
            <p:ph type="ftr" sz="quarter" idx="18"/>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7"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Tree>
    <p:extLst>
      <p:ext uri="{BB962C8B-B14F-4D97-AF65-F5344CB8AC3E}">
        <p14:creationId xmlns:p14="http://schemas.microsoft.com/office/powerpoint/2010/main" val="192483765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hree Pictures">
    <p:spTree>
      <p:nvGrpSpPr>
        <p:cNvPr id="1" name=""/>
        <p:cNvGrpSpPr/>
        <p:nvPr/>
      </p:nvGrpSpPr>
      <p:grpSpPr>
        <a:xfrm>
          <a:off x="0" y="0"/>
          <a:ext cx="0" cy="0"/>
          <a:chOff x="0" y="0"/>
          <a:chExt cx="0" cy="0"/>
        </a:xfrm>
      </p:grpSpPr>
      <p:sp>
        <p:nvSpPr>
          <p:cNvPr id="3" name="Platshållare för bild 2"/>
          <p:cNvSpPr>
            <a:spLocks noGrp="1"/>
          </p:cNvSpPr>
          <p:nvPr>
            <p:ph type="pic" idx="1" hasCustomPrompt="1"/>
          </p:nvPr>
        </p:nvSpPr>
        <p:spPr>
          <a:xfrm>
            <a:off x="0" y="0"/>
            <a:ext cx="4597200" cy="685800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8" name="Platshållare för bild 2"/>
          <p:cNvSpPr>
            <a:spLocks noGrp="1"/>
          </p:cNvSpPr>
          <p:nvPr>
            <p:ph type="pic" idx="13" hasCustomPrompt="1"/>
          </p:nvPr>
        </p:nvSpPr>
        <p:spPr>
          <a:xfrm>
            <a:off x="4682940" y="0"/>
            <a:ext cx="4461060" cy="338435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7" name="Platshållare för bild 2"/>
          <p:cNvSpPr>
            <a:spLocks noGrp="1"/>
          </p:cNvSpPr>
          <p:nvPr>
            <p:ph type="pic" idx="22" hasCustomPrompt="1"/>
          </p:nvPr>
        </p:nvSpPr>
        <p:spPr>
          <a:xfrm>
            <a:off x="4682940" y="3473650"/>
            <a:ext cx="4461060" cy="338435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3"/>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11"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203535476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en-GB"/>
          </a:p>
        </p:txBody>
      </p:sp>
      <p:sp>
        <p:nvSpPr>
          <p:cNvPr id="3" name="Platshållare för innehåll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innehåll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5" name="Platshållare för datum 4"/>
          <p:cNvSpPr>
            <a:spLocks noGrp="1"/>
          </p:cNvSpPr>
          <p:nvPr>
            <p:ph type="dt" sz="half" idx="10"/>
          </p:nvPr>
        </p:nvSpPr>
        <p:spPr/>
        <p:txBody>
          <a:bodyPr/>
          <a:lstStyle/>
          <a:p>
            <a:fld id="{240DAD91-1A3F-4B77-9A2F-79F33F14084A}" type="datetimeFigureOut">
              <a:rPr lang="en-GB" smtClean="0"/>
              <a:t>21/09/2017</a:t>
            </a:fld>
            <a:endParaRPr lang="en-GB"/>
          </a:p>
        </p:txBody>
      </p:sp>
      <p:sp>
        <p:nvSpPr>
          <p:cNvPr id="6" name="Platshållare för sidfot 5"/>
          <p:cNvSpPr>
            <a:spLocks noGrp="1"/>
          </p:cNvSpPr>
          <p:nvPr>
            <p:ph type="ftr" sz="quarter" idx="11"/>
          </p:nvPr>
        </p:nvSpPr>
        <p:spPr/>
        <p:txBody>
          <a:bodyPr/>
          <a:lstStyle/>
          <a:p>
            <a:endParaRPr lang="en-GB"/>
          </a:p>
        </p:txBody>
      </p:sp>
      <p:sp>
        <p:nvSpPr>
          <p:cNvPr id="7" name="Platshållare för bildnummer 6"/>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3370871255"/>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Four Picture (option 1)">
    <p:spTree>
      <p:nvGrpSpPr>
        <p:cNvPr id="1" name=""/>
        <p:cNvGrpSpPr/>
        <p:nvPr/>
      </p:nvGrpSpPr>
      <p:grpSpPr>
        <a:xfrm>
          <a:off x="0" y="0"/>
          <a:ext cx="0" cy="0"/>
          <a:chOff x="0" y="0"/>
          <a:chExt cx="0" cy="0"/>
        </a:xfrm>
      </p:grpSpPr>
      <p:sp>
        <p:nvSpPr>
          <p:cNvPr id="3" name="Platshållare för bild 2"/>
          <p:cNvSpPr>
            <a:spLocks noGrp="1"/>
          </p:cNvSpPr>
          <p:nvPr>
            <p:ph type="pic" idx="1" hasCustomPrompt="1"/>
          </p:nvPr>
        </p:nvSpPr>
        <p:spPr>
          <a:xfrm>
            <a:off x="-2" y="-1"/>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8" name="Platshållare för bild 2"/>
          <p:cNvSpPr>
            <a:spLocks noGrp="1"/>
          </p:cNvSpPr>
          <p:nvPr>
            <p:ph type="pic" idx="13" hasCustomPrompt="1"/>
          </p:nvPr>
        </p:nvSpPr>
        <p:spPr>
          <a:xfrm>
            <a:off x="5267407" y="0"/>
            <a:ext cx="3876594" cy="6858000"/>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7" name="Platshållare för bild 2"/>
          <p:cNvSpPr>
            <a:spLocks noGrp="1"/>
          </p:cNvSpPr>
          <p:nvPr>
            <p:ph type="pic" idx="22" hasCustomPrompt="1"/>
          </p:nvPr>
        </p:nvSpPr>
        <p:spPr>
          <a:xfrm>
            <a:off x="0" y="4628225"/>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8" name="Platshållare för bild 2"/>
          <p:cNvSpPr>
            <a:spLocks noGrp="1"/>
          </p:cNvSpPr>
          <p:nvPr>
            <p:ph type="pic" idx="23" hasCustomPrompt="1"/>
          </p:nvPr>
        </p:nvSpPr>
        <p:spPr>
          <a:xfrm>
            <a:off x="0" y="2314112"/>
            <a:ext cx="5194800" cy="2229775"/>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4"/>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4" name="Platshållare för bildnummer 3"/>
          <p:cNvSpPr>
            <a:spLocks noGrp="1"/>
          </p:cNvSpPr>
          <p:nvPr>
            <p:ph type="sldNum" sz="quarter" idx="25"/>
          </p:nvPr>
        </p:nvSpPr>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9"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121345564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our Picture (option 2)">
    <p:spTree>
      <p:nvGrpSpPr>
        <p:cNvPr id="1" name=""/>
        <p:cNvGrpSpPr/>
        <p:nvPr/>
      </p:nvGrpSpPr>
      <p:grpSpPr>
        <a:xfrm>
          <a:off x="0" y="0"/>
          <a:ext cx="0" cy="0"/>
          <a:chOff x="0" y="0"/>
          <a:chExt cx="0" cy="0"/>
        </a:xfrm>
      </p:grpSpPr>
      <p:sp>
        <p:nvSpPr>
          <p:cNvPr id="11" name="Platshållare för bild 2"/>
          <p:cNvSpPr>
            <a:spLocks noGrp="1"/>
          </p:cNvSpPr>
          <p:nvPr>
            <p:ph type="pic" idx="13" hasCustomPrompt="1"/>
          </p:nvPr>
        </p:nvSpPr>
        <p:spPr>
          <a:xfrm>
            <a:off x="0" y="0"/>
            <a:ext cx="9144000" cy="3160889"/>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12" name="Platshållare för bild 2"/>
          <p:cNvSpPr>
            <a:spLocks noGrp="1"/>
          </p:cNvSpPr>
          <p:nvPr>
            <p:ph type="pic" idx="14" hasCustomPrompt="1"/>
          </p:nvPr>
        </p:nvSpPr>
        <p:spPr>
          <a:xfrm>
            <a:off x="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0" name="Platshållare för bild 2"/>
          <p:cNvSpPr>
            <a:spLocks noGrp="1"/>
          </p:cNvSpPr>
          <p:nvPr>
            <p:ph type="pic" idx="22" hasCustomPrompt="1"/>
          </p:nvPr>
        </p:nvSpPr>
        <p:spPr>
          <a:xfrm>
            <a:off x="615600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1" name="Platshållare för bild 2"/>
          <p:cNvSpPr>
            <a:spLocks noGrp="1"/>
          </p:cNvSpPr>
          <p:nvPr>
            <p:ph type="pic" idx="23" hasCustomPrompt="1"/>
          </p:nvPr>
        </p:nvSpPr>
        <p:spPr>
          <a:xfrm>
            <a:off x="3078000" y="3240028"/>
            <a:ext cx="2988000" cy="3617972"/>
          </a:xfrm>
          <a:prstGeom prst="rect">
            <a:avLst/>
          </a:prstGeom>
        </p:spPr>
        <p:txBody>
          <a:bodyPr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2" name="Platshållare för sidfot 1"/>
          <p:cNvSpPr>
            <a:spLocks noGrp="1"/>
          </p:cNvSpPr>
          <p:nvPr>
            <p:ph type="ftr" sz="quarter" idx="24"/>
          </p:nvPr>
        </p:nvSpPr>
        <p:spPr>
          <a:xfrm>
            <a:off x="6372000" y="222935"/>
            <a:ext cx="2520000" cy="460800"/>
          </a:xfrm>
          <a:prstGeom prst="rect">
            <a:avLst/>
          </a:prstGeom>
        </p:spPr>
        <p:txBody>
          <a:bodyPr vert="horz" lIns="0" tIns="0" rIns="0" bIns="0" rtlCol="0" anchor="t" anchorCtr="0">
            <a:noAutofit/>
          </a:bodyPr>
          <a:lstStyle>
            <a:lvl1pPr algn="r">
              <a:defRPr lang="sv-SE" smtClean="0">
                <a:solidFill>
                  <a:schemeClr val="bg1"/>
                </a:solidFill>
                <a:effectLst>
                  <a:outerShdw blurRad="50800" dist="25400" dir="5400000" algn="t" rotWithShape="0">
                    <a:prstClr val="black">
                      <a:alpha val="40000"/>
                    </a:prstClr>
                  </a:outerShdw>
                </a:effectLst>
              </a:defRPr>
            </a:lvl1pPr>
          </a:lstStyle>
          <a:p>
            <a:pPr defTabSz="457200" fontAlgn="base">
              <a:spcAft>
                <a:spcPct val="0"/>
              </a:spcAft>
              <a:buFont typeface="Arial" charset="0"/>
              <a:buNone/>
            </a:pPr>
            <a:r>
              <a:rPr lang="en-US">
                <a:solidFill>
                  <a:prstClr val="white"/>
                </a:solidFill>
                <a:latin typeface="Arial" charset="0"/>
                <a:ea typeface="ＭＳ Ｐゴシック" charset="0"/>
              </a:rPr>
              <a:t>ORGANIZATION NAME (CHANGE HEADER USE THE INSERT TAB-HEADER/FOOTER)</a:t>
            </a:r>
            <a:endParaRPr dirty="0">
              <a:solidFill>
                <a:prstClr val="white"/>
              </a:solidFill>
              <a:latin typeface="Arial" charset="0"/>
              <a:ea typeface="ＭＳ Ｐゴシック" charset="0"/>
            </a:endParaRPr>
          </a:p>
        </p:txBody>
      </p:sp>
      <p:sp>
        <p:nvSpPr>
          <p:cNvPr id="10" name="Platshållare för bildnummer 3"/>
          <p:cNvSpPr>
            <a:spLocks noGrp="1"/>
          </p:cNvSpPr>
          <p:nvPr>
            <p:ph type="sldNum" sz="quarter" idx="25"/>
          </p:nvPr>
        </p:nvSpPr>
        <p:spPr>
          <a:xfrm>
            <a:off x="8027750" y="6407151"/>
            <a:ext cx="576698" cy="241300"/>
          </a:xfrm>
        </p:spPr>
        <p:txBody>
          <a:bodyPr vert="horz" lIns="0" tIns="0" rIns="0" bIns="0" rtlCol="0" anchor="t" anchorCtr="0">
            <a:noAutofit/>
          </a:bodyPr>
          <a:lstStyle>
            <a:lvl1pPr>
              <a:defRPr lang="sv-SE" b="1" i="0" cap="all" baseline="0" smtClean="0">
                <a:solidFill>
                  <a:schemeClr val="bg1"/>
                </a:solidFill>
                <a:effectLst>
                  <a:outerShdw blurRad="50800" dist="25400" dir="5400000" algn="t" rotWithShape="0">
                    <a:prstClr val="black">
                      <a:alpha val="40000"/>
                    </a:prstClr>
                  </a:outerShdw>
                </a:effectLst>
                <a:latin typeface="Arial Narrow"/>
                <a:ea typeface="ＭＳ Ｐゴシック" pitchFamily="-65" charset="-128"/>
              </a:defRPr>
            </a:lvl1pPr>
          </a:lstStyle>
          <a:p>
            <a:pPr>
              <a:spcBef>
                <a:spcPts val="0"/>
              </a:spcBef>
              <a:buFont typeface="Arial" charset="0"/>
              <a:buNone/>
            </a:pPr>
            <a:fld id="{9426A61E-93B8-384D-8975-0A89DB09A550}" type="slidenum">
              <a:rPr>
                <a:solidFill>
                  <a:prstClr val="white"/>
                </a:solidFill>
              </a:rPr>
              <a:pPr>
                <a:spcBef>
                  <a:spcPts val="0"/>
                </a:spcBef>
                <a:buFont typeface="Arial" charset="0"/>
                <a:buNone/>
              </a:pPr>
              <a:t>‹#›</a:t>
            </a:fld>
            <a:endParaRPr dirty="0">
              <a:solidFill>
                <a:prstClr val="white"/>
              </a:solidFill>
            </a:endParaRPr>
          </a:p>
        </p:txBody>
      </p:sp>
      <p:sp>
        <p:nvSpPr>
          <p:cNvPr id="13" name="Platshållare för bild 7"/>
          <p:cNvSpPr>
            <a:spLocks noGrp="1"/>
          </p:cNvSpPr>
          <p:nvPr>
            <p:ph type="pic" sz="quarter" idx="17" hasCustomPrompt="1"/>
          </p:nvPr>
        </p:nvSpPr>
        <p:spPr>
          <a:xfrm>
            <a:off x="676158" y="-4069"/>
            <a:ext cx="921600" cy="950400"/>
          </a:xfrm>
          <a:prstGeom prst="rect">
            <a:avLst/>
          </a:prstGeom>
          <a:blipFill rotWithShape="1">
            <a:blip r:embed="rId2"/>
            <a:stretch>
              <a:fillRect/>
            </a:stretch>
          </a:blipFill>
        </p:spPr>
        <p:txBody>
          <a:bodyPr>
            <a:normAutofit/>
          </a:bodyPr>
          <a:lstStyle>
            <a:lvl1pPr marL="0" indent="0">
              <a:buNone/>
              <a:defRPr/>
            </a:lvl1pPr>
          </a:lstStyle>
          <a:p>
            <a:pPr lvl="0"/>
            <a:r>
              <a:rPr lang="sv-SE" noProof="0" dirty="0" smtClean="0"/>
              <a:t> </a:t>
            </a:r>
            <a:endParaRPr lang="sv-SE" noProof="0" dirty="0"/>
          </a:p>
        </p:txBody>
      </p:sp>
    </p:spTree>
    <p:extLst>
      <p:ext uri="{BB962C8B-B14F-4D97-AF65-F5344CB8AC3E}">
        <p14:creationId xmlns:p14="http://schemas.microsoft.com/office/powerpoint/2010/main" val="83411793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d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3907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24796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vsnittsrubrik">
    <p:spTree>
      <p:nvGrpSpPr>
        <p:cNvPr id="1" name=""/>
        <p:cNvGrpSpPr/>
        <p:nvPr/>
      </p:nvGrpSpPr>
      <p:grpSpPr>
        <a:xfrm>
          <a:off x="0" y="0"/>
          <a:ext cx="0" cy="0"/>
          <a:chOff x="0" y="0"/>
          <a:chExt cx="0" cy="0"/>
        </a:xfrm>
      </p:grpSpPr>
      <p:sp>
        <p:nvSpPr>
          <p:cNvPr id="9" name="Platshållare för bild 8"/>
          <p:cNvSpPr>
            <a:spLocks noGrp="1"/>
          </p:cNvSpPr>
          <p:nvPr>
            <p:ph type="pic" sz="quarter" idx="10" hasCustomPrompt="1"/>
          </p:nvPr>
        </p:nvSpPr>
        <p:spPr>
          <a:xfrm>
            <a:off x="0" y="0"/>
            <a:ext cx="9144000" cy="6858000"/>
          </a:xfrm>
          <a:prstGeom prst="rect">
            <a:avLst/>
          </a:prstGeom>
          <a:solidFill>
            <a:schemeClr val="tx1"/>
          </a:solidFill>
        </p:spPr>
        <p:txBody>
          <a:bodyPr vert="horz" lIns="0" tIns="0" rIns="0" bIns="0" rtlCol="0" anchor="ctr">
            <a:normAutofit/>
          </a:bodyPr>
          <a:lstStyle>
            <a:lvl1pPr marL="0" marR="0" indent="0" algn="ctr" defTabSz="457200" rtl="0" eaLnBrk="0" fontAlgn="base" latinLnBrk="0" hangingPunct="0">
              <a:lnSpc>
                <a:spcPct val="110000"/>
              </a:lnSpc>
              <a:spcBef>
                <a:spcPts val="800"/>
              </a:spcBef>
              <a:spcAft>
                <a:spcPct val="0"/>
              </a:spcAft>
              <a:buClrTx/>
              <a:buSzTx/>
              <a:buFont typeface="Arial" charset="0"/>
              <a:buNone/>
              <a:tabLst/>
              <a:defRPr lang="sv-SE" sz="1600" noProof="0">
                <a:solidFill>
                  <a:schemeClr val="bg1"/>
                </a:solidFill>
              </a:defRPr>
            </a:lvl1pPr>
          </a:lstStyle>
          <a:p>
            <a:pPr marL="0" marR="0" lvl="0" indent="0" algn="ctr" defTabSz="457200" rtl="0" eaLnBrk="0" fontAlgn="base" latinLnBrk="0" hangingPunct="0">
              <a:lnSpc>
                <a:spcPct val="110000"/>
              </a:lnSpc>
              <a:spcBef>
                <a:spcPts val="800"/>
              </a:spcBef>
              <a:spcAft>
                <a:spcPct val="0"/>
              </a:spcAft>
              <a:buClrTx/>
              <a:buSzTx/>
              <a:buFont typeface="Arial" charset="0"/>
              <a:buNone/>
              <a:tabLst/>
              <a:defRPr/>
            </a:pPr>
            <a:r>
              <a:rPr lang="en-US" noProof="0" dirty="0" smtClean="0"/>
              <a:t>Click on the icon</a:t>
            </a:r>
            <a:br>
              <a:rPr lang="en-US" noProof="0" dirty="0" smtClean="0"/>
            </a:br>
            <a:r>
              <a:rPr lang="en-US" noProof="0" dirty="0" smtClean="0"/>
              <a:t/>
            </a:r>
            <a:br>
              <a:rPr lang="en-US" noProof="0" dirty="0" smtClean="0"/>
            </a:br>
            <a:r>
              <a:rPr lang="en-US" noProof="0" dirty="0" smtClean="0"/>
              <a:t>to add picture</a:t>
            </a:r>
          </a:p>
        </p:txBody>
      </p:sp>
      <p:sp>
        <p:nvSpPr>
          <p:cNvPr id="4" name="Rubrik 4"/>
          <p:cNvSpPr>
            <a:spLocks noGrp="1"/>
          </p:cNvSpPr>
          <p:nvPr>
            <p:ph type="title" hasCustomPrompt="1"/>
          </p:nvPr>
        </p:nvSpPr>
        <p:spPr>
          <a:xfrm>
            <a:off x="540000" y="2422800"/>
            <a:ext cx="8064000" cy="792000"/>
          </a:xfrm>
          <a:prstGeom prst="rect">
            <a:avLst/>
          </a:prstGeom>
          <a:effectLst>
            <a:outerShdw blurRad="50800" dist="38100" dir="2700000" algn="tl" rotWithShape="0">
              <a:prstClr val="black">
                <a:alpha val="40000"/>
              </a:prstClr>
            </a:outerShdw>
          </a:effectLst>
        </p:spPr>
        <p:txBody>
          <a:bodyPr vert="horz" lIns="0" tIns="0" rIns="0" bIns="0" rtlCol="0" anchor="t" anchorCtr="0">
            <a:noAutofit/>
          </a:bodyPr>
          <a:lstStyle>
            <a:lvl1pPr marL="0" marR="0" indent="0" algn="ctr" defTabSz="457200" rtl="0" eaLnBrk="0" fontAlgn="base" latinLnBrk="0" hangingPunct="0">
              <a:lnSpc>
                <a:spcPct val="100000"/>
              </a:lnSpc>
              <a:spcBef>
                <a:spcPts val="0"/>
              </a:spcBef>
              <a:spcAft>
                <a:spcPct val="0"/>
              </a:spcAft>
              <a:buClrTx/>
              <a:buSzTx/>
              <a:buFontTx/>
              <a:buNone/>
              <a:tabLst/>
              <a:defRPr lang="sv-SE" sz="3600" i="0" cap="all" baseline="0" dirty="0">
                <a:solidFill>
                  <a:schemeClr val="bg1"/>
                </a:solidFill>
                <a:effectLst>
                  <a:outerShdw blurRad="50800" dist="38100" dir="5400000" algn="t" rotWithShape="0">
                    <a:prstClr val="black">
                      <a:alpha val="40000"/>
                    </a:prstClr>
                  </a:outerShdw>
                </a:effectLst>
                <a:latin typeface="Arial Narrow" panose="020B0606020202030204" pitchFamily="34" charset="0"/>
              </a:defRPr>
            </a:lvl1pPr>
          </a:lstStyle>
          <a:p>
            <a:pPr marL="0" marR="0" lvl="0" indent="0" algn="ctr" defTabSz="457200" rtl="0" eaLnBrk="0" fontAlgn="base" latinLnBrk="0" hangingPunct="0">
              <a:lnSpc>
                <a:spcPct val="130000"/>
              </a:lnSpc>
              <a:spcBef>
                <a:spcPts val="0"/>
              </a:spcBef>
              <a:spcAft>
                <a:spcPct val="0"/>
              </a:spcAft>
              <a:buClrTx/>
              <a:buSzTx/>
              <a:buFontTx/>
              <a:buNone/>
              <a:tabLst/>
              <a:defRPr/>
            </a:pPr>
            <a:r>
              <a:rPr lang="en-US" noProof="0" dirty="0" smtClean="0"/>
              <a:t>Add Section header</a:t>
            </a:r>
            <a:endParaRPr lang="en-US" noProof="0" dirty="0"/>
          </a:p>
        </p:txBody>
      </p:sp>
    </p:spTree>
    <p:extLst>
      <p:ext uri="{BB962C8B-B14F-4D97-AF65-F5344CB8AC3E}">
        <p14:creationId xmlns:p14="http://schemas.microsoft.com/office/powerpoint/2010/main" val="25923071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a:prstGeom prst="rect">
            <a:avLst/>
          </a:prstGeom>
        </p:spPr>
        <p:txBody>
          <a:bodyPr>
            <a:normAutofit/>
          </a:bodyPr>
          <a:lstStyle>
            <a:lvl1pPr algn="l">
              <a:defRPr sz="3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8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defTabSz="457200" fontAlgn="base">
              <a:spcBef>
                <a:spcPct val="0"/>
              </a:spcBef>
              <a:spcAft>
                <a:spcPct val="0"/>
              </a:spcAft>
            </a:pPr>
            <a:fld id="{1C8972D4-80CA-4E8F-95F0-114314E72AD9}" type="datetimeFigureOut">
              <a:rPr lang="en-US" smtClean="0">
                <a:solidFill>
                  <a:prstClr val="black"/>
                </a:solidFill>
                <a:latin typeface="Arial" charset="0"/>
                <a:ea typeface="ＭＳ Ｐゴシック" charset="0"/>
              </a:rPr>
              <a:pPr defTabSz="457200" fontAlgn="base">
                <a:spcBef>
                  <a:spcPct val="0"/>
                </a:spcBef>
                <a:spcAft>
                  <a:spcPct val="0"/>
                </a:spcAft>
              </a:pPr>
              <a:t>9/21/2017</a:t>
            </a:fld>
            <a:endParaRPr lang="en-US">
              <a:solidFill>
                <a:prstClr val="black"/>
              </a:solidFill>
              <a:latin typeface="Arial" charset="0"/>
              <a:ea typeface="ＭＳ Ｐゴシック" charset="0"/>
            </a:endParaRPr>
          </a:p>
        </p:txBody>
      </p:sp>
      <p:sp>
        <p:nvSpPr>
          <p:cNvPr id="5" name="Footer Placeholder 4"/>
          <p:cNvSpPr>
            <a:spLocks noGrp="1"/>
          </p:cNvSpPr>
          <p:nvPr>
            <p:ph type="ftr" sz="quarter" idx="11"/>
          </p:nvPr>
        </p:nvSpPr>
        <p:spPr>
          <a:xfrm>
            <a:off x="6372000" y="222935"/>
            <a:ext cx="2520000" cy="460800"/>
          </a:xfrm>
          <a:prstGeom prst="rect">
            <a:avLst/>
          </a:prstGeom>
        </p:spPr>
        <p:txBody>
          <a:bodyPr/>
          <a:lstStyle/>
          <a:p>
            <a:pPr defTabSz="457200" fontAlgn="base">
              <a:spcBef>
                <a:spcPct val="0"/>
              </a:spcBef>
              <a:spcAft>
                <a:spcPct val="0"/>
              </a:spcAft>
            </a:pPr>
            <a:endParaRPr lang="en-US">
              <a:solidFill>
                <a:prstClr val="black"/>
              </a:solidFill>
              <a:latin typeface="Arial" charset="0"/>
              <a:ea typeface="ＭＳ Ｐゴシック" charset="0"/>
            </a:endParaRPr>
          </a:p>
        </p:txBody>
      </p:sp>
      <p:sp>
        <p:nvSpPr>
          <p:cNvPr id="6" name="Slide Number Placeholder 5"/>
          <p:cNvSpPr>
            <a:spLocks noGrp="1"/>
          </p:cNvSpPr>
          <p:nvPr>
            <p:ph type="sldNum" sz="quarter" idx="12"/>
          </p:nvPr>
        </p:nvSpPr>
        <p:spPr/>
        <p:txBody>
          <a:bodyPr/>
          <a:lstStyle/>
          <a:p>
            <a:fld id="{25EAACE5-2703-4493-AE47-A65A4DCB4C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783908"/>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a:prstGeom prst="rect">
            <a:avLst/>
          </a:prstGeo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defTabSz="457200" fontAlgn="base">
              <a:spcBef>
                <a:spcPct val="0"/>
              </a:spcBef>
              <a:spcAft>
                <a:spcPct val="0"/>
              </a:spcAft>
            </a:pPr>
            <a:fld id="{1C8972D4-80CA-4E8F-95F0-114314E72AD9}" type="datetimeFigureOut">
              <a:rPr lang="en-US" smtClean="0">
                <a:solidFill>
                  <a:prstClr val="black"/>
                </a:solidFill>
                <a:latin typeface="Arial" charset="0"/>
                <a:ea typeface="ＭＳ Ｐゴシック" charset="0"/>
              </a:rPr>
              <a:pPr defTabSz="457200" fontAlgn="base">
                <a:spcBef>
                  <a:spcPct val="0"/>
                </a:spcBef>
                <a:spcAft>
                  <a:spcPct val="0"/>
                </a:spcAft>
              </a:pPr>
              <a:t>9/21/2017</a:t>
            </a:fld>
            <a:endParaRPr lang="en-US">
              <a:solidFill>
                <a:prstClr val="black"/>
              </a:solidFill>
              <a:latin typeface="Arial" charset="0"/>
              <a:ea typeface="ＭＳ Ｐゴシック" charset="0"/>
            </a:endParaRPr>
          </a:p>
        </p:txBody>
      </p:sp>
      <p:sp>
        <p:nvSpPr>
          <p:cNvPr id="6" name="Footer Placeholder 5"/>
          <p:cNvSpPr>
            <a:spLocks noGrp="1"/>
          </p:cNvSpPr>
          <p:nvPr>
            <p:ph type="ftr" sz="quarter" idx="11"/>
          </p:nvPr>
        </p:nvSpPr>
        <p:spPr>
          <a:xfrm>
            <a:off x="6372000" y="222935"/>
            <a:ext cx="2520000" cy="460800"/>
          </a:xfrm>
          <a:prstGeom prst="rect">
            <a:avLst/>
          </a:prstGeom>
        </p:spPr>
        <p:txBody>
          <a:bodyPr/>
          <a:lstStyle/>
          <a:p>
            <a:pPr defTabSz="457200" fontAlgn="base">
              <a:spcBef>
                <a:spcPct val="0"/>
              </a:spcBef>
              <a:spcAft>
                <a:spcPct val="0"/>
              </a:spcAft>
            </a:pPr>
            <a:endParaRPr lang="en-US">
              <a:solidFill>
                <a:prstClr val="black"/>
              </a:solidFill>
              <a:latin typeface="Arial" charset="0"/>
              <a:ea typeface="ＭＳ Ｐゴシック" charset="0"/>
            </a:endParaRPr>
          </a:p>
        </p:txBody>
      </p:sp>
      <p:sp>
        <p:nvSpPr>
          <p:cNvPr id="7" name="Slide Number Placeholder 6"/>
          <p:cNvSpPr>
            <a:spLocks noGrp="1"/>
          </p:cNvSpPr>
          <p:nvPr>
            <p:ph type="sldNum" sz="quarter" idx="12"/>
          </p:nvPr>
        </p:nvSpPr>
        <p:spPr/>
        <p:txBody>
          <a:bodyPr/>
          <a:lstStyle/>
          <a:p>
            <a:fld id="{25EAACE5-2703-4493-AE47-A65A4DCB4C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407007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lvl1pPr>
              <a:defRPr/>
            </a:lvl1pPr>
          </a:lstStyle>
          <a:p>
            <a:r>
              <a:rPr lang="sv-SE" smtClean="0"/>
              <a:t>Klicka här för att ändra format</a:t>
            </a:r>
            <a:endParaRPr lang="en-GB"/>
          </a:p>
        </p:txBody>
      </p:sp>
      <p:sp>
        <p:nvSpPr>
          <p:cNvPr id="3" name="Platshållare för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4" name="Platshållare för innehåll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5" name="Platshållare för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6" name="Platshållare för innehåll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7" name="Platshållare för datum 6"/>
          <p:cNvSpPr>
            <a:spLocks noGrp="1"/>
          </p:cNvSpPr>
          <p:nvPr>
            <p:ph type="dt" sz="half" idx="10"/>
          </p:nvPr>
        </p:nvSpPr>
        <p:spPr/>
        <p:txBody>
          <a:bodyPr/>
          <a:lstStyle/>
          <a:p>
            <a:fld id="{240DAD91-1A3F-4B77-9A2F-79F33F14084A}" type="datetimeFigureOut">
              <a:rPr lang="en-GB" smtClean="0"/>
              <a:t>21/09/2017</a:t>
            </a:fld>
            <a:endParaRPr lang="en-GB"/>
          </a:p>
        </p:txBody>
      </p:sp>
      <p:sp>
        <p:nvSpPr>
          <p:cNvPr id="8" name="Platshållare för sidfot 7"/>
          <p:cNvSpPr>
            <a:spLocks noGrp="1"/>
          </p:cNvSpPr>
          <p:nvPr>
            <p:ph type="ftr" sz="quarter" idx="11"/>
          </p:nvPr>
        </p:nvSpPr>
        <p:spPr/>
        <p:txBody>
          <a:bodyPr/>
          <a:lstStyle/>
          <a:p>
            <a:endParaRPr lang="en-GB"/>
          </a:p>
        </p:txBody>
      </p:sp>
      <p:sp>
        <p:nvSpPr>
          <p:cNvPr id="9" name="Platshållare för bildnummer 8"/>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12710115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en-GB"/>
          </a:p>
        </p:txBody>
      </p:sp>
      <p:sp>
        <p:nvSpPr>
          <p:cNvPr id="3" name="Platshållare för datum 2"/>
          <p:cNvSpPr>
            <a:spLocks noGrp="1"/>
          </p:cNvSpPr>
          <p:nvPr>
            <p:ph type="dt" sz="half" idx="10"/>
          </p:nvPr>
        </p:nvSpPr>
        <p:spPr/>
        <p:txBody>
          <a:bodyPr/>
          <a:lstStyle/>
          <a:p>
            <a:fld id="{240DAD91-1A3F-4B77-9A2F-79F33F14084A}" type="datetimeFigureOut">
              <a:rPr lang="en-GB" smtClean="0"/>
              <a:t>21/09/2017</a:t>
            </a:fld>
            <a:endParaRPr lang="en-GB"/>
          </a:p>
        </p:txBody>
      </p:sp>
      <p:sp>
        <p:nvSpPr>
          <p:cNvPr id="4" name="Platshållare för sidfot 3"/>
          <p:cNvSpPr>
            <a:spLocks noGrp="1"/>
          </p:cNvSpPr>
          <p:nvPr>
            <p:ph type="ftr" sz="quarter" idx="11"/>
          </p:nvPr>
        </p:nvSpPr>
        <p:spPr/>
        <p:txBody>
          <a:bodyPr/>
          <a:lstStyle/>
          <a:p>
            <a:endParaRPr lang="en-GB"/>
          </a:p>
        </p:txBody>
      </p:sp>
      <p:sp>
        <p:nvSpPr>
          <p:cNvPr id="5" name="Platshållare för bildnummer 4"/>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8060815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240DAD91-1A3F-4B77-9A2F-79F33F14084A}" type="datetimeFigureOut">
              <a:rPr lang="en-GB" smtClean="0"/>
              <a:t>21/09/2017</a:t>
            </a:fld>
            <a:endParaRPr lang="en-GB"/>
          </a:p>
        </p:txBody>
      </p:sp>
      <p:sp>
        <p:nvSpPr>
          <p:cNvPr id="3" name="Platshållare för sidfot 2"/>
          <p:cNvSpPr>
            <a:spLocks noGrp="1"/>
          </p:cNvSpPr>
          <p:nvPr>
            <p:ph type="ftr" sz="quarter" idx="11"/>
          </p:nvPr>
        </p:nvSpPr>
        <p:spPr/>
        <p:txBody>
          <a:bodyPr/>
          <a:lstStyle/>
          <a:p>
            <a:endParaRPr lang="en-GB"/>
          </a:p>
        </p:txBody>
      </p:sp>
      <p:sp>
        <p:nvSpPr>
          <p:cNvPr id="4" name="Platshållare för bildnummer 3"/>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4354410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457200" y="273050"/>
            <a:ext cx="3008313" cy="1162050"/>
          </a:xfrm>
        </p:spPr>
        <p:txBody>
          <a:bodyPr anchor="b"/>
          <a:lstStyle>
            <a:lvl1pPr algn="l">
              <a:defRPr sz="2000" b="1"/>
            </a:lvl1pPr>
          </a:lstStyle>
          <a:p>
            <a:r>
              <a:rPr lang="sv-SE" smtClean="0"/>
              <a:t>Klicka här för att ändra format</a:t>
            </a:r>
            <a:endParaRPr lang="en-GB"/>
          </a:p>
        </p:txBody>
      </p:sp>
      <p:sp>
        <p:nvSpPr>
          <p:cNvPr id="3" name="Platshållare för innehåll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tex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Platshållare för datum 4"/>
          <p:cNvSpPr>
            <a:spLocks noGrp="1"/>
          </p:cNvSpPr>
          <p:nvPr>
            <p:ph type="dt" sz="half" idx="10"/>
          </p:nvPr>
        </p:nvSpPr>
        <p:spPr/>
        <p:txBody>
          <a:bodyPr/>
          <a:lstStyle/>
          <a:p>
            <a:fld id="{240DAD91-1A3F-4B77-9A2F-79F33F14084A}" type="datetimeFigureOut">
              <a:rPr lang="en-GB" smtClean="0"/>
              <a:t>21/09/2017</a:t>
            </a:fld>
            <a:endParaRPr lang="en-GB"/>
          </a:p>
        </p:txBody>
      </p:sp>
      <p:sp>
        <p:nvSpPr>
          <p:cNvPr id="6" name="Platshållare för sidfot 5"/>
          <p:cNvSpPr>
            <a:spLocks noGrp="1"/>
          </p:cNvSpPr>
          <p:nvPr>
            <p:ph type="ftr" sz="quarter" idx="11"/>
          </p:nvPr>
        </p:nvSpPr>
        <p:spPr/>
        <p:txBody>
          <a:bodyPr/>
          <a:lstStyle/>
          <a:p>
            <a:endParaRPr lang="en-GB"/>
          </a:p>
        </p:txBody>
      </p:sp>
      <p:sp>
        <p:nvSpPr>
          <p:cNvPr id="7" name="Platshållare för bildnummer 6"/>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82291616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1792288" y="4800600"/>
            <a:ext cx="5486400" cy="566738"/>
          </a:xfrm>
        </p:spPr>
        <p:txBody>
          <a:bodyPr anchor="b"/>
          <a:lstStyle>
            <a:lvl1pPr algn="l">
              <a:defRPr sz="2000" b="1"/>
            </a:lvl1pPr>
          </a:lstStyle>
          <a:p>
            <a:r>
              <a:rPr lang="sv-SE" smtClean="0"/>
              <a:t>Klicka här för att ändra format</a:t>
            </a:r>
            <a:endParaRPr lang="en-GB"/>
          </a:p>
        </p:txBody>
      </p:sp>
      <p:sp>
        <p:nvSpPr>
          <p:cNvPr id="3" name="Platshållare för bild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Platshållare för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Platshållare för datum 4"/>
          <p:cNvSpPr>
            <a:spLocks noGrp="1"/>
          </p:cNvSpPr>
          <p:nvPr>
            <p:ph type="dt" sz="half" idx="10"/>
          </p:nvPr>
        </p:nvSpPr>
        <p:spPr/>
        <p:txBody>
          <a:bodyPr/>
          <a:lstStyle/>
          <a:p>
            <a:fld id="{240DAD91-1A3F-4B77-9A2F-79F33F14084A}" type="datetimeFigureOut">
              <a:rPr lang="en-GB" smtClean="0"/>
              <a:t>21/09/2017</a:t>
            </a:fld>
            <a:endParaRPr lang="en-GB"/>
          </a:p>
        </p:txBody>
      </p:sp>
      <p:sp>
        <p:nvSpPr>
          <p:cNvPr id="6" name="Platshållare för sidfot 5"/>
          <p:cNvSpPr>
            <a:spLocks noGrp="1"/>
          </p:cNvSpPr>
          <p:nvPr>
            <p:ph type="ftr" sz="quarter" idx="11"/>
          </p:nvPr>
        </p:nvSpPr>
        <p:spPr/>
        <p:txBody>
          <a:bodyPr/>
          <a:lstStyle/>
          <a:p>
            <a:endParaRPr lang="en-GB"/>
          </a:p>
        </p:txBody>
      </p:sp>
      <p:sp>
        <p:nvSpPr>
          <p:cNvPr id="7" name="Platshållare för bildnummer 6"/>
          <p:cNvSpPr>
            <a:spLocks noGrp="1"/>
          </p:cNvSpPr>
          <p:nvPr>
            <p:ph type="sldNum" sz="quarter" idx="12"/>
          </p:nvPr>
        </p:nvSpPr>
        <p:spPr/>
        <p:txBody>
          <a:bodyPr/>
          <a:lstStyle/>
          <a:p>
            <a:fld id="{5C1A95A6-13B8-4920-9CAE-D313D2A93C67}" type="slidenum">
              <a:rPr lang="en-GB" smtClean="0"/>
              <a:t>‹#›</a:t>
            </a:fld>
            <a:endParaRPr lang="en-GB"/>
          </a:p>
        </p:txBody>
      </p:sp>
    </p:spTree>
    <p:extLst>
      <p:ext uri="{BB962C8B-B14F-4D97-AF65-F5344CB8AC3E}">
        <p14:creationId xmlns:p14="http://schemas.microsoft.com/office/powerpoint/2010/main" val="136720918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457200" y="-27384"/>
            <a:ext cx="8229600" cy="1143000"/>
          </a:xfrm>
          <a:prstGeom prst="rect">
            <a:avLst/>
          </a:prstGeom>
        </p:spPr>
        <p:txBody>
          <a:bodyPr vert="horz" lIns="91440" tIns="45720" rIns="91440" bIns="45720" rtlCol="0" anchor="ctr">
            <a:normAutofit/>
          </a:bodyPr>
          <a:lstStyle/>
          <a:p>
            <a:r>
              <a:rPr lang="sv-SE" dirty="0" smtClean="0"/>
              <a:t>Klicka här för att ändra format</a:t>
            </a:r>
            <a:endParaRPr lang="en-GB" dirty="0"/>
          </a:p>
        </p:txBody>
      </p:sp>
      <p:sp>
        <p:nvSpPr>
          <p:cNvPr id="3" name="Platshållare för tex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en-GB"/>
          </a:p>
        </p:txBody>
      </p:sp>
      <p:sp>
        <p:nvSpPr>
          <p:cNvPr id="4" name="Platshållare fö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DAD91-1A3F-4B77-9A2F-79F33F14084A}" type="datetimeFigureOut">
              <a:rPr lang="en-GB" smtClean="0"/>
              <a:t>21/09/2017</a:t>
            </a:fld>
            <a:endParaRPr lang="en-GB"/>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Platshållare för bild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1A95A6-13B8-4920-9CAE-D313D2A93C67}" type="slidenum">
              <a:rPr lang="en-GB" smtClean="0"/>
              <a:t>‹#›</a:t>
            </a:fld>
            <a:endParaRPr lang="en-GB"/>
          </a:p>
        </p:txBody>
      </p:sp>
      <p:sp>
        <p:nvSpPr>
          <p:cNvPr id="7" name="Line 115"/>
          <p:cNvSpPr>
            <a:spLocks noChangeShapeType="1"/>
          </p:cNvSpPr>
          <p:nvPr userDrawn="1"/>
        </p:nvSpPr>
        <p:spPr bwMode="auto">
          <a:xfrm flipH="1">
            <a:off x="0" y="998538"/>
            <a:ext cx="9144000" cy="0"/>
          </a:xfrm>
          <a:prstGeom prst="line">
            <a:avLst/>
          </a:prstGeom>
          <a:noFill/>
          <a:ln w="25400">
            <a:solidFill>
              <a:srgbClr val="617955"/>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 name="Rectangle 9"/>
          <p:cNvSpPr>
            <a:spLocks noChangeArrowheads="1"/>
          </p:cNvSpPr>
          <p:nvPr userDrawn="1"/>
        </p:nvSpPr>
        <p:spPr bwMode="auto">
          <a:xfrm>
            <a:off x="0" y="6553200"/>
            <a:ext cx="9144000" cy="304800"/>
          </a:xfrm>
          <a:prstGeom prst="rect">
            <a:avLst/>
          </a:prstGeom>
          <a:solidFill>
            <a:srgbClr val="617955"/>
          </a:solidFill>
          <a:ln>
            <a:noFill/>
          </a:ln>
          <a:extLst/>
        </p:spPr>
        <p:txBody>
          <a:bodyPr wrap="none" anchor="ctr"/>
          <a:lstStyle/>
          <a:p>
            <a:pPr algn="ctr"/>
            <a:endParaRPr lang="de-DE" sz="2800">
              <a:latin typeface="Arial Black" charset="0"/>
            </a:endParaRPr>
          </a:p>
        </p:txBody>
      </p:sp>
    </p:spTree>
    <p:extLst>
      <p:ext uri="{BB962C8B-B14F-4D97-AF65-F5344CB8AC3E}">
        <p14:creationId xmlns:p14="http://schemas.microsoft.com/office/powerpoint/2010/main" val="3472243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6" r:id="rId12"/>
  </p:sldLayoutIdLst>
  <p:timing>
    <p:tnLst>
      <p:par>
        <p:cTn id="1" dur="indefinite" restart="never" nodeType="tmRoot"/>
      </p:par>
    </p:tnLst>
  </p:timing>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Platshållare för bildnummer 2"/>
          <p:cNvSpPr>
            <a:spLocks noGrp="1"/>
          </p:cNvSpPr>
          <p:nvPr>
            <p:ph type="sldNum" sz="quarter" idx="4"/>
          </p:nvPr>
        </p:nvSpPr>
        <p:spPr>
          <a:xfrm>
            <a:off x="8027750" y="6407151"/>
            <a:ext cx="576698" cy="241300"/>
          </a:xfrm>
          <a:prstGeom prst="rect">
            <a:avLst/>
          </a:prstGeom>
        </p:spPr>
        <p:txBody>
          <a:bodyPr vert="horz" lIns="0" tIns="0" rIns="0" bIns="0" rtlCol="0" anchor="ctr"/>
          <a:lstStyle>
            <a:lvl1pPr algn="r">
              <a:defRPr sz="1200">
                <a:solidFill>
                  <a:schemeClr val="tx1">
                    <a:tint val="75000"/>
                  </a:schemeClr>
                </a:solidFill>
              </a:defRPr>
            </a:lvl1pPr>
          </a:lstStyle>
          <a:p>
            <a:pPr defTabSz="457200" fontAlgn="base">
              <a:spcBef>
                <a:spcPct val="0"/>
              </a:spcBef>
              <a:spcAft>
                <a:spcPct val="0"/>
              </a:spcAft>
              <a:defRPr/>
            </a:pPr>
            <a:fld id="{9426A61E-93B8-384D-8975-0A89DB09A550}" type="slidenum">
              <a:rPr lang="sv-SE">
                <a:solidFill>
                  <a:prstClr val="black">
                    <a:tint val="75000"/>
                  </a:prstClr>
                </a:solidFill>
                <a:latin typeface="Arial" charset="0"/>
                <a:ea typeface="ＭＳ Ｐゴシック" charset="0"/>
              </a:rPr>
              <a:pPr defTabSz="457200" fontAlgn="base">
                <a:spcBef>
                  <a:spcPct val="0"/>
                </a:spcBef>
                <a:spcAft>
                  <a:spcPct val="0"/>
                </a:spcAft>
                <a:defRPr/>
              </a:pPr>
              <a:t>‹#›</a:t>
            </a:fld>
            <a:endParaRPr lang="sv-SE">
              <a:solidFill>
                <a:prstClr val="black">
                  <a:tint val="75000"/>
                </a:prstClr>
              </a:solidFill>
              <a:latin typeface="Arial" charset="0"/>
              <a:ea typeface="ＭＳ Ｐゴシック" charset="0"/>
            </a:endParaRPr>
          </a:p>
        </p:txBody>
      </p:sp>
      <p:sp>
        <p:nvSpPr>
          <p:cNvPr id="4" name="Platshållare för text 3"/>
          <p:cNvSpPr>
            <a:spLocks noGrp="1"/>
          </p:cNvSpPr>
          <p:nvPr>
            <p:ph type="body" idx="1"/>
          </p:nvPr>
        </p:nvSpPr>
        <p:spPr>
          <a:xfrm>
            <a:off x="684000" y="2350800"/>
            <a:ext cx="7488000" cy="3888000"/>
          </a:xfrm>
          <a:prstGeom prst="rect">
            <a:avLst/>
          </a:prstGeom>
        </p:spPr>
        <p:txBody>
          <a:bodyPr vert="horz" lIns="0" tIns="0" rIns="0" bIns="0" rtlCol="0">
            <a:normAutofit/>
          </a:bodyPr>
          <a:lstStyle/>
          <a:p>
            <a:pPr marL="216000" lvl="0" indent="-216000"/>
            <a:r>
              <a:rPr lang="sv-SE" noProof="0" dirty="0" smtClean="0"/>
              <a:t>Klicka här för att ändra format på bakgrundstexten</a:t>
            </a:r>
          </a:p>
          <a:p>
            <a:pPr marL="216000" lvl="1" indent="-216000"/>
            <a:r>
              <a:rPr lang="sv-SE" noProof="0" dirty="0" smtClean="0"/>
              <a:t>Nivå två</a:t>
            </a:r>
          </a:p>
          <a:p>
            <a:pPr marL="216000" lvl="2" indent="-216000"/>
            <a:r>
              <a:rPr lang="sv-SE" noProof="0" dirty="0" smtClean="0"/>
              <a:t>Nivå tre</a:t>
            </a:r>
          </a:p>
          <a:p>
            <a:pPr marL="216000" lvl="3" indent="-216000"/>
            <a:r>
              <a:rPr lang="sv-SE" noProof="0" dirty="0" smtClean="0"/>
              <a:t>Nivå fyra</a:t>
            </a:r>
          </a:p>
          <a:p>
            <a:pPr marL="216000" lvl="4" indent="-216000"/>
            <a:r>
              <a:rPr lang="sv-SE" noProof="0" dirty="0" smtClean="0"/>
              <a:t>Nivå fem</a:t>
            </a:r>
            <a:endParaRPr lang="en-US" noProof="0" dirty="0" smtClean="0"/>
          </a:p>
        </p:txBody>
      </p:sp>
      <p:sp>
        <p:nvSpPr>
          <p:cNvPr id="9" name="Line 115"/>
          <p:cNvSpPr>
            <a:spLocks noChangeShapeType="1"/>
          </p:cNvSpPr>
          <p:nvPr userDrawn="1"/>
        </p:nvSpPr>
        <p:spPr bwMode="auto">
          <a:xfrm flipH="1">
            <a:off x="-8888" y="1052736"/>
            <a:ext cx="9144000" cy="0"/>
          </a:xfrm>
          <a:prstGeom prst="line">
            <a:avLst/>
          </a:prstGeom>
          <a:noFill/>
          <a:ln w="25400">
            <a:solidFill>
              <a:srgbClr val="617955"/>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0" name="Rectangle 9"/>
          <p:cNvSpPr>
            <a:spLocks noChangeArrowheads="1"/>
          </p:cNvSpPr>
          <p:nvPr userDrawn="1"/>
        </p:nvSpPr>
        <p:spPr bwMode="auto">
          <a:xfrm>
            <a:off x="0" y="6553200"/>
            <a:ext cx="9144000" cy="304800"/>
          </a:xfrm>
          <a:prstGeom prst="rect">
            <a:avLst/>
          </a:prstGeom>
          <a:solidFill>
            <a:srgbClr val="617955"/>
          </a:solidFill>
          <a:ln>
            <a:noFill/>
          </a:ln>
          <a:extLst/>
        </p:spPr>
        <p:txBody>
          <a:bodyPr wrap="none" anchor="ctr"/>
          <a:lstStyle/>
          <a:p>
            <a:pPr algn="ctr"/>
            <a:endParaRPr lang="de-DE" sz="2800">
              <a:latin typeface="Arial Black" charset="0"/>
            </a:endParaRPr>
          </a:p>
        </p:txBody>
      </p:sp>
      <p:sp>
        <p:nvSpPr>
          <p:cNvPr id="11" name="Platshållare för rubrik 1"/>
          <p:cNvSpPr>
            <a:spLocks noGrp="1"/>
          </p:cNvSpPr>
          <p:nvPr>
            <p:ph type="title"/>
          </p:nvPr>
        </p:nvSpPr>
        <p:spPr>
          <a:xfrm>
            <a:off x="457200" y="-27384"/>
            <a:ext cx="8229600" cy="1143000"/>
          </a:xfrm>
          <a:prstGeom prst="rect">
            <a:avLst/>
          </a:prstGeom>
        </p:spPr>
        <p:txBody>
          <a:bodyPr vert="horz" lIns="91440" tIns="45720" rIns="91440" bIns="45720" rtlCol="0" anchor="ctr">
            <a:normAutofit/>
          </a:bodyPr>
          <a:lstStyle/>
          <a:p>
            <a:r>
              <a:rPr lang="sv-SE" dirty="0" smtClean="0"/>
              <a:t>Klicka här för att ändra format</a:t>
            </a:r>
            <a:endParaRPr lang="en-GB" dirty="0"/>
          </a:p>
        </p:txBody>
      </p:sp>
    </p:spTree>
    <p:extLst>
      <p:ext uri="{BB962C8B-B14F-4D97-AF65-F5344CB8AC3E}">
        <p14:creationId xmlns:p14="http://schemas.microsoft.com/office/powerpoint/2010/main" val="2801852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hf sldNum="0" hdr="0" dt="0"/>
  <p:txStyles>
    <p:titleStyle>
      <a:lvl1pPr algn="l" defTabSz="457200" rtl="0" eaLnBrk="1" fontAlgn="base" hangingPunct="1">
        <a:lnSpc>
          <a:spcPct val="90000"/>
        </a:lnSpc>
        <a:spcBef>
          <a:spcPct val="0"/>
        </a:spcBef>
        <a:spcAft>
          <a:spcPct val="0"/>
        </a:spcAft>
        <a:defRPr sz="4000" b="1" i="0" kern="1200">
          <a:solidFill>
            <a:schemeClr val="tx1"/>
          </a:solidFill>
          <a:latin typeface="Arial Narrow"/>
          <a:ea typeface="ＭＳ Ｐゴシック" pitchFamily="-65" charset="-128"/>
          <a:cs typeface="ＭＳ Ｐゴシック" charset="0"/>
        </a:defRPr>
      </a:lvl1pPr>
      <a:lvl2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2pPr>
      <a:lvl3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3pPr>
      <a:lvl4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4pPr>
      <a:lvl5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5pPr>
      <a:lvl6pPr marL="4572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6pPr>
      <a:lvl7pPr marL="9144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7pPr>
      <a:lvl8pPr marL="13716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8pPr>
      <a:lvl9pPr marL="18288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9pPr>
    </p:titleStyle>
    <p:bodyStyle>
      <a:lvl1pPr marL="180000" indent="-180000" algn="l" defTabSz="457200" rtl="0" eaLnBrk="1" fontAlgn="base" hangingPunct="1">
        <a:lnSpc>
          <a:spcPct val="110000"/>
        </a:lnSpc>
        <a:spcBef>
          <a:spcPts val="800"/>
        </a:spcBef>
        <a:spcAft>
          <a:spcPct val="0"/>
        </a:spcAft>
        <a:buFont typeface="Arial" charset="0"/>
        <a:buChar char="•"/>
        <a:defRPr lang="en-US" sz="3600" kern="1200" noProof="0" dirty="0" smtClean="0">
          <a:solidFill>
            <a:srgbClr val="262626"/>
          </a:solidFill>
          <a:latin typeface="Arial"/>
          <a:ea typeface="ＭＳ Ｐゴシック" pitchFamily="-65" charset="-128"/>
          <a:cs typeface="ＭＳ Ｐゴシック" charset="0"/>
        </a:defRPr>
      </a:lvl1pPr>
      <a:lvl2pPr marL="501750" indent="-285750" algn="l" defTabSz="457200" rtl="0" eaLnBrk="1" fontAlgn="base" hangingPunct="1">
        <a:lnSpc>
          <a:spcPct val="110000"/>
        </a:lnSpc>
        <a:spcBef>
          <a:spcPts val="200"/>
        </a:spcBef>
        <a:spcAft>
          <a:spcPct val="0"/>
        </a:spcAft>
        <a:buFont typeface="Arial" panose="020B0604020202020204" pitchFamily="34" charset="0"/>
        <a:buChar char="–"/>
        <a:defRPr lang="en-US" sz="1700" kern="1200" baseline="0" noProof="0" dirty="0" smtClean="0">
          <a:solidFill>
            <a:srgbClr val="262626"/>
          </a:solidFill>
          <a:latin typeface="Arial"/>
          <a:ea typeface="ＭＳ Ｐゴシック" pitchFamily="-65" charset="-128"/>
          <a:cs typeface="Arial"/>
        </a:defRPr>
      </a:lvl2pPr>
      <a:lvl3pPr marL="717750" indent="-285750" algn="l" defTabSz="457200" rtl="0" eaLnBrk="1" fontAlgn="base" hangingPunct="1">
        <a:spcBef>
          <a:spcPts val="0"/>
        </a:spcBef>
        <a:spcAft>
          <a:spcPct val="0"/>
        </a:spcAft>
        <a:buFont typeface="Wingdings" panose="05000000000000000000" pitchFamily="2" charset="2"/>
        <a:buChar char="§"/>
        <a:defRPr lang="en-US" sz="1700" kern="1200" noProof="0" dirty="0" smtClean="0">
          <a:solidFill>
            <a:schemeClr val="tx1">
              <a:lumMod val="85000"/>
              <a:lumOff val="15000"/>
            </a:schemeClr>
          </a:solidFill>
          <a:latin typeface="Helvetica"/>
          <a:ea typeface="ＭＳ Ｐゴシック" charset="0"/>
          <a:cs typeface="Helvetica"/>
        </a:defRPr>
      </a:lvl3pPr>
      <a:lvl4pPr marL="933750" indent="-285750" algn="l" defTabSz="457200" rtl="0" eaLnBrk="1" fontAlgn="base" hangingPunct="1">
        <a:spcBef>
          <a:spcPts val="0"/>
        </a:spcBef>
        <a:spcAft>
          <a:spcPct val="0"/>
        </a:spcAft>
        <a:buFont typeface="Arial" panose="020B0604020202020204" pitchFamily="34" charset="0"/>
        <a:buChar char="•"/>
        <a:defRPr lang="en-US" sz="1700" kern="1200" baseline="0" noProof="0" dirty="0" smtClean="0">
          <a:solidFill>
            <a:schemeClr val="tx1">
              <a:lumMod val="85000"/>
              <a:lumOff val="15000"/>
            </a:schemeClr>
          </a:solidFill>
          <a:latin typeface="Helvetica"/>
          <a:ea typeface="Helvetica" charset="0"/>
          <a:cs typeface="Helvetica"/>
        </a:defRPr>
      </a:lvl4pPr>
      <a:lvl5pPr marL="1149750" indent="-285750" algn="l" defTabSz="457200" rtl="0" eaLnBrk="1" fontAlgn="base" hangingPunct="1">
        <a:spcBef>
          <a:spcPts val="0"/>
        </a:spcBef>
        <a:spcAft>
          <a:spcPct val="0"/>
        </a:spcAft>
        <a:buFont typeface="Arial" panose="020B0604020202020204" pitchFamily="34" charset="0"/>
        <a:buChar char="–"/>
        <a:defRPr lang="en-US" sz="1700" kern="1200" noProof="0" dirty="0" smtClean="0">
          <a:solidFill>
            <a:schemeClr val="tx1">
              <a:lumMod val="85000"/>
              <a:lumOff val="15000"/>
            </a:schemeClr>
          </a:solidFill>
          <a:latin typeface="Helvetica"/>
          <a:ea typeface="Helvetica" charset="0"/>
          <a:cs typeface="Helvetica"/>
        </a:defRPr>
      </a:lvl5pPr>
      <a:lvl6pPr marL="1616075" indent="-215900" algn="l" defTabSz="457200" rtl="0" eaLnBrk="1" latinLnBrk="0" hangingPunct="1">
        <a:spcBef>
          <a:spcPts val="0"/>
        </a:spcBef>
        <a:buFont typeface="Wingdings" panose="05000000000000000000" pitchFamily="2" charset="2"/>
        <a:buChar char="§"/>
        <a:defRPr sz="17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4" pos="2880">
          <p15:clr>
            <a:srgbClr val="F26B43"/>
          </p15:clr>
        </p15:guide>
        <p15:guide id="5" orient="horz" pos="2160">
          <p15:clr>
            <a:srgbClr val="F26B43"/>
          </p15:clr>
        </p15:guide>
        <p15:guide id="6" orient="horz" pos="41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Platshållare för bildnummer 2"/>
          <p:cNvSpPr>
            <a:spLocks noGrp="1"/>
          </p:cNvSpPr>
          <p:nvPr>
            <p:ph type="sldNum" sz="quarter" idx="4"/>
          </p:nvPr>
        </p:nvSpPr>
        <p:spPr>
          <a:xfrm>
            <a:off x="8027750" y="6407151"/>
            <a:ext cx="576698" cy="241300"/>
          </a:xfrm>
          <a:prstGeom prst="rect">
            <a:avLst/>
          </a:prstGeom>
        </p:spPr>
        <p:txBody>
          <a:bodyPr vert="horz" lIns="0" tIns="0" rIns="0" bIns="0" rtlCol="0" anchor="ctr"/>
          <a:lstStyle>
            <a:lvl1pPr algn="r">
              <a:defRPr sz="1200">
                <a:solidFill>
                  <a:schemeClr val="tx1">
                    <a:tint val="75000"/>
                  </a:schemeClr>
                </a:solidFill>
              </a:defRPr>
            </a:lvl1pPr>
          </a:lstStyle>
          <a:p>
            <a:pPr defTabSz="457200" fontAlgn="base">
              <a:spcBef>
                <a:spcPct val="0"/>
              </a:spcBef>
              <a:spcAft>
                <a:spcPct val="0"/>
              </a:spcAft>
              <a:defRPr/>
            </a:pPr>
            <a:fld id="{9426A61E-93B8-384D-8975-0A89DB09A550}" type="slidenum">
              <a:rPr lang="sv-SE">
                <a:solidFill>
                  <a:prstClr val="black">
                    <a:tint val="75000"/>
                  </a:prstClr>
                </a:solidFill>
                <a:latin typeface="Arial" charset="0"/>
                <a:ea typeface="ＭＳ Ｐゴシック" charset="0"/>
              </a:rPr>
              <a:pPr defTabSz="457200" fontAlgn="base">
                <a:spcBef>
                  <a:spcPct val="0"/>
                </a:spcBef>
                <a:spcAft>
                  <a:spcPct val="0"/>
                </a:spcAft>
                <a:defRPr/>
              </a:pPr>
              <a:t>‹#›</a:t>
            </a:fld>
            <a:endParaRPr lang="sv-SE">
              <a:solidFill>
                <a:prstClr val="black">
                  <a:tint val="75000"/>
                </a:prstClr>
              </a:solidFill>
              <a:latin typeface="Arial" charset="0"/>
              <a:ea typeface="ＭＳ Ｐゴシック" charset="0"/>
            </a:endParaRPr>
          </a:p>
        </p:txBody>
      </p:sp>
      <p:sp>
        <p:nvSpPr>
          <p:cNvPr id="4" name="Platshållare för text 3"/>
          <p:cNvSpPr>
            <a:spLocks noGrp="1"/>
          </p:cNvSpPr>
          <p:nvPr>
            <p:ph type="body" idx="1"/>
          </p:nvPr>
        </p:nvSpPr>
        <p:spPr>
          <a:xfrm>
            <a:off x="684000" y="2350800"/>
            <a:ext cx="7488000" cy="3888000"/>
          </a:xfrm>
          <a:prstGeom prst="rect">
            <a:avLst/>
          </a:prstGeom>
        </p:spPr>
        <p:txBody>
          <a:bodyPr vert="horz" lIns="0" tIns="0" rIns="0" bIns="0" rtlCol="0">
            <a:normAutofit/>
          </a:bodyPr>
          <a:lstStyle/>
          <a:p>
            <a:pPr marL="216000" lvl="0" indent="-216000"/>
            <a:r>
              <a:rPr lang="sv-SE" noProof="0" dirty="0" smtClean="0"/>
              <a:t>Klicka här för att ändra format på bakgrundstexten</a:t>
            </a:r>
          </a:p>
          <a:p>
            <a:pPr marL="216000" lvl="1" indent="-216000"/>
            <a:r>
              <a:rPr lang="sv-SE" noProof="0" dirty="0" smtClean="0"/>
              <a:t>Nivå två</a:t>
            </a:r>
          </a:p>
          <a:p>
            <a:pPr marL="216000" lvl="2" indent="-216000"/>
            <a:r>
              <a:rPr lang="sv-SE" noProof="0" dirty="0" smtClean="0"/>
              <a:t>Nivå tre</a:t>
            </a:r>
          </a:p>
          <a:p>
            <a:pPr marL="216000" lvl="3" indent="-216000"/>
            <a:r>
              <a:rPr lang="sv-SE" noProof="0" dirty="0" smtClean="0"/>
              <a:t>Nivå fyra</a:t>
            </a:r>
          </a:p>
          <a:p>
            <a:pPr marL="216000" lvl="4" indent="-216000"/>
            <a:r>
              <a:rPr lang="sv-SE" noProof="0" dirty="0" smtClean="0"/>
              <a:t>Nivå fem</a:t>
            </a:r>
            <a:endParaRPr lang="en-US" noProof="0" dirty="0" smtClean="0"/>
          </a:p>
        </p:txBody>
      </p:sp>
      <p:sp>
        <p:nvSpPr>
          <p:cNvPr id="10" name="Line 115"/>
          <p:cNvSpPr>
            <a:spLocks noChangeShapeType="1"/>
          </p:cNvSpPr>
          <p:nvPr userDrawn="1"/>
        </p:nvSpPr>
        <p:spPr bwMode="auto">
          <a:xfrm flipH="1">
            <a:off x="-8888" y="1052736"/>
            <a:ext cx="9144000" cy="0"/>
          </a:xfrm>
          <a:prstGeom prst="line">
            <a:avLst/>
          </a:prstGeom>
          <a:noFill/>
          <a:ln w="25400">
            <a:solidFill>
              <a:srgbClr val="617955"/>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11" name="Rectangle 9"/>
          <p:cNvSpPr>
            <a:spLocks noChangeArrowheads="1"/>
          </p:cNvSpPr>
          <p:nvPr userDrawn="1"/>
        </p:nvSpPr>
        <p:spPr bwMode="auto">
          <a:xfrm>
            <a:off x="0" y="6553200"/>
            <a:ext cx="9144000" cy="304800"/>
          </a:xfrm>
          <a:prstGeom prst="rect">
            <a:avLst/>
          </a:prstGeom>
          <a:solidFill>
            <a:srgbClr val="617955"/>
          </a:solidFill>
          <a:ln>
            <a:noFill/>
          </a:ln>
          <a:extLst/>
        </p:spPr>
        <p:txBody>
          <a:bodyPr wrap="none" anchor="ctr"/>
          <a:lstStyle/>
          <a:p>
            <a:pPr algn="ctr"/>
            <a:endParaRPr lang="de-DE" sz="2800">
              <a:latin typeface="Arial Black" charset="0"/>
            </a:endParaRPr>
          </a:p>
        </p:txBody>
      </p:sp>
    </p:spTree>
    <p:extLst>
      <p:ext uri="{BB962C8B-B14F-4D97-AF65-F5344CB8AC3E}">
        <p14:creationId xmlns:p14="http://schemas.microsoft.com/office/powerpoint/2010/main" val="403057912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hf sldNum="0" hdr="0" dt="0"/>
  <p:txStyles>
    <p:titleStyle>
      <a:lvl1pPr algn="l" defTabSz="457200" rtl="0" eaLnBrk="1" fontAlgn="base" hangingPunct="1">
        <a:lnSpc>
          <a:spcPct val="90000"/>
        </a:lnSpc>
        <a:spcBef>
          <a:spcPct val="0"/>
        </a:spcBef>
        <a:spcAft>
          <a:spcPct val="0"/>
        </a:spcAft>
        <a:defRPr sz="4000" b="1" i="0" kern="1200">
          <a:solidFill>
            <a:schemeClr val="tx1"/>
          </a:solidFill>
          <a:latin typeface="Arial Narrow"/>
          <a:ea typeface="ＭＳ Ｐゴシック" pitchFamily="-65" charset="-128"/>
          <a:cs typeface="ＭＳ Ｐゴシック" charset="0"/>
        </a:defRPr>
      </a:lvl1pPr>
      <a:lvl2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2pPr>
      <a:lvl3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3pPr>
      <a:lvl4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4pPr>
      <a:lvl5pPr algn="l" defTabSz="457200" rtl="0" eaLnBrk="1" fontAlgn="base" hangingPunct="1">
        <a:lnSpc>
          <a:spcPct val="90000"/>
        </a:lnSpc>
        <a:spcBef>
          <a:spcPct val="0"/>
        </a:spcBef>
        <a:spcAft>
          <a:spcPct val="0"/>
        </a:spcAft>
        <a:defRPr sz="3000" b="1">
          <a:solidFill>
            <a:schemeClr val="tx1"/>
          </a:solidFill>
          <a:latin typeface="Arial" charset="0"/>
          <a:ea typeface="ＭＳ Ｐゴシック" pitchFamily="-65" charset="-128"/>
          <a:cs typeface="ＭＳ Ｐゴシック" charset="0"/>
        </a:defRPr>
      </a:lvl5pPr>
      <a:lvl6pPr marL="4572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6pPr>
      <a:lvl7pPr marL="9144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7pPr>
      <a:lvl8pPr marL="13716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8pPr>
      <a:lvl9pPr marL="1828800" algn="l" defTabSz="457200" rtl="0" eaLnBrk="1" fontAlgn="base" hangingPunct="1">
        <a:spcBef>
          <a:spcPct val="0"/>
        </a:spcBef>
        <a:spcAft>
          <a:spcPct val="0"/>
        </a:spcAft>
        <a:defRPr sz="2000">
          <a:solidFill>
            <a:srgbClr val="464646"/>
          </a:solidFill>
          <a:latin typeface="Arial Bold" pitchFamily="-65" charset="0"/>
          <a:ea typeface="ＭＳ Ｐゴシック" pitchFamily="-65" charset="-128"/>
        </a:defRPr>
      </a:lvl9pPr>
    </p:titleStyle>
    <p:bodyStyle>
      <a:lvl1pPr marL="180000" indent="-180000" algn="l" defTabSz="457200" rtl="0" eaLnBrk="1" fontAlgn="base" hangingPunct="1">
        <a:lnSpc>
          <a:spcPct val="110000"/>
        </a:lnSpc>
        <a:spcBef>
          <a:spcPts val="800"/>
        </a:spcBef>
        <a:spcAft>
          <a:spcPct val="0"/>
        </a:spcAft>
        <a:buFont typeface="Arial" charset="0"/>
        <a:buChar char="•"/>
        <a:defRPr lang="en-US" sz="3600" kern="1200" noProof="0" dirty="0" smtClean="0">
          <a:solidFill>
            <a:srgbClr val="262626"/>
          </a:solidFill>
          <a:latin typeface="Arial"/>
          <a:ea typeface="ＭＳ Ｐゴシック" pitchFamily="-65" charset="-128"/>
          <a:cs typeface="ＭＳ Ｐゴシック" charset="0"/>
        </a:defRPr>
      </a:lvl1pPr>
      <a:lvl2pPr marL="501750" indent="-285750" algn="l" defTabSz="457200" rtl="0" eaLnBrk="1" fontAlgn="base" hangingPunct="1">
        <a:lnSpc>
          <a:spcPct val="110000"/>
        </a:lnSpc>
        <a:spcBef>
          <a:spcPts val="200"/>
        </a:spcBef>
        <a:spcAft>
          <a:spcPct val="0"/>
        </a:spcAft>
        <a:buFont typeface="Arial" panose="020B0604020202020204" pitchFamily="34" charset="0"/>
        <a:buChar char="–"/>
        <a:defRPr lang="en-US" sz="1700" kern="1200" baseline="0" noProof="0" dirty="0" smtClean="0">
          <a:solidFill>
            <a:srgbClr val="262626"/>
          </a:solidFill>
          <a:latin typeface="Arial"/>
          <a:ea typeface="ＭＳ Ｐゴシック" pitchFamily="-65" charset="-128"/>
          <a:cs typeface="Arial"/>
        </a:defRPr>
      </a:lvl2pPr>
      <a:lvl3pPr marL="717750" indent="-285750" algn="l" defTabSz="457200" rtl="0" eaLnBrk="1" fontAlgn="base" hangingPunct="1">
        <a:spcBef>
          <a:spcPts val="0"/>
        </a:spcBef>
        <a:spcAft>
          <a:spcPct val="0"/>
        </a:spcAft>
        <a:buFont typeface="Wingdings" panose="05000000000000000000" pitchFamily="2" charset="2"/>
        <a:buChar char="§"/>
        <a:defRPr lang="en-US" sz="1700" kern="1200" noProof="0" dirty="0" smtClean="0">
          <a:solidFill>
            <a:schemeClr val="tx1">
              <a:lumMod val="85000"/>
              <a:lumOff val="15000"/>
            </a:schemeClr>
          </a:solidFill>
          <a:latin typeface="Helvetica"/>
          <a:ea typeface="ＭＳ Ｐゴシック" charset="0"/>
          <a:cs typeface="Helvetica"/>
        </a:defRPr>
      </a:lvl3pPr>
      <a:lvl4pPr marL="933750" indent="-285750" algn="l" defTabSz="457200" rtl="0" eaLnBrk="1" fontAlgn="base" hangingPunct="1">
        <a:spcBef>
          <a:spcPts val="0"/>
        </a:spcBef>
        <a:spcAft>
          <a:spcPct val="0"/>
        </a:spcAft>
        <a:buFont typeface="Arial" panose="020B0604020202020204" pitchFamily="34" charset="0"/>
        <a:buChar char="•"/>
        <a:defRPr lang="en-US" sz="1700" kern="1200" baseline="0" noProof="0" dirty="0" smtClean="0">
          <a:solidFill>
            <a:schemeClr val="tx1">
              <a:lumMod val="85000"/>
              <a:lumOff val="15000"/>
            </a:schemeClr>
          </a:solidFill>
          <a:latin typeface="Helvetica"/>
          <a:ea typeface="Helvetica" charset="0"/>
          <a:cs typeface="Helvetica"/>
        </a:defRPr>
      </a:lvl4pPr>
      <a:lvl5pPr marL="1149750" indent="-285750" algn="l" defTabSz="457200" rtl="0" eaLnBrk="1" fontAlgn="base" hangingPunct="1">
        <a:spcBef>
          <a:spcPts val="0"/>
        </a:spcBef>
        <a:spcAft>
          <a:spcPct val="0"/>
        </a:spcAft>
        <a:buFont typeface="Arial" panose="020B0604020202020204" pitchFamily="34" charset="0"/>
        <a:buChar char="–"/>
        <a:defRPr lang="en-US" sz="1700" kern="1200" noProof="0" dirty="0" smtClean="0">
          <a:solidFill>
            <a:schemeClr val="tx1">
              <a:lumMod val="85000"/>
              <a:lumOff val="15000"/>
            </a:schemeClr>
          </a:solidFill>
          <a:latin typeface="Helvetica"/>
          <a:ea typeface="Helvetica" charset="0"/>
          <a:cs typeface="Helvetica"/>
        </a:defRPr>
      </a:lvl5pPr>
      <a:lvl6pPr marL="1616075" indent="-215900" algn="l" defTabSz="457200" rtl="0" eaLnBrk="1" latinLnBrk="0" hangingPunct="1">
        <a:spcBef>
          <a:spcPts val="0"/>
        </a:spcBef>
        <a:buFont typeface="Wingdings" panose="05000000000000000000" pitchFamily="2" charset="2"/>
        <a:buChar char="§"/>
        <a:defRPr sz="17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4" pos="2880">
          <p15:clr>
            <a:srgbClr val="F26B43"/>
          </p15:clr>
        </p15:guide>
        <p15:guide id="5" orient="horz" pos="2160">
          <p15:clr>
            <a:srgbClr val="F26B43"/>
          </p15:clr>
        </p15:guide>
        <p15:guide id="6" orient="horz" pos="41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20.tiff"/></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21.tiff"/><Relationship Id="rId4" Type="http://schemas.openxmlformats.org/officeDocument/2006/relationships/image" Target="../media/image20.tiff"/></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17.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19.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22.tiff"/><Relationship Id="rId5" Type="http://schemas.openxmlformats.org/officeDocument/2006/relationships/image" Target="../media/image21.tiff"/><Relationship Id="rId10" Type="http://schemas.openxmlformats.org/officeDocument/2006/relationships/image" Target="../media/image14.png"/><Relationship Id="rId4" Type="http://schemas.openxmlformats.org/officeDocument/2006/relationships/image" Target="../media/image20.tiff"/><Relationship Id="rId9" Type="http://schemas.openxmlformats.org/officeDocument/2006/relationships/image" Target="../media/image25.tif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2.tiff"/><Relationship Id="rId11" Type="http://schemas.openxmlformats.org/officeDocument/2006/relationships/image" Target="../media/image14.png"/><Relationship Id="rId5" Type="http://schemas.openxmlformats.org/officeDocument/2006/relationships/image" Target="../media/image21.tiff"/><Relationship Id="rId10" Type="http://schemas.openxmlformats.org/officeDocument/2006/relationships/image" Target="../media/image26.tiff"/><Relationship Id="rId4" Type="http://schemas.openxmlformats.org/officeDocument/2006/relationships/image" Target="../media/image20.tiff"/><Relationship Id="rId9" Type="http://schemas.openxmlformats.org/officeDocument/2006/relationships/image" Target="../media/image25.tiff"/></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tiff"/></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openxmlformats.org/officeDocument/2006/relationships/image" Target="../media/image41.tif"/></Relationships>
</file>

<file path=ppt/slides/_rels/slide35.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notesSlide" Target="../notesSlides/notesSlide14.xml"/><Relationship Id="rId1" Type="http://schemas.openxmlformats.org/officeDocument/2006/relationships/slideLayout" Target="../slideLayouts/slideLayout31.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15.png"/><Relationship Id="rId5" Type="http://schemas.openxmlformats.org/officeDocument/2006/relationships/image" Target="../media/image43.tif"/><Relationship Id="rId4" Type="http://schemas.openxmlformats.org/officeDocument/2006/relationships/image" Target="../media/image42.tif"/></Relationships>
</file>

<file path=ppt/slides/_rels/slide37.xml.rels><?xml version="1.0" encoding="UTF-8" standalone="yes"?>
<Relationships xmlns="http://schemas.openxmlformats.org/package/2006/relationships"><Relationship Id="rId3" Type="http://schemas.openxmlformats.org/officeDocument/2006/relationships/image" Target="../media/image41.tif"/><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1.xml"/><Relationship Id="rId6" Type="http://schemas.openxmlformats.org/officeDocument/2006/relationships/image" Target="../media/image44.tif"/><Relationship Id="rId5" Type="http://schemas.openxmlformats.org/officeDocument/2006/relationships/image" Target="../media/image43.tif"/><Relationship Id="rId4" Type="http://schemas.openxmlformats.org/officeDocument/2006/relationships/image" Target="../media/image42.tif"/></Relationships>
</file>

<file path=ppt/slides/_rels/slide3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1.tif"/><Relationship Id="rId7" Type="http://schemas.openxmlformats.org/officeDocument/2006/relationships/image" Target="../media/image45.tif"/><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image" Target="../media/image44.tif"/><Relationship Id="rId5" Type="http://schemas.openxmlformats.org/officeDocument/2006/relationships/image" Target="../media/image43.tif"/><Relationship Id="rId4" Type="http://schemas.openxmlformats.org/officeDocument/2006/relationships/image" Target="../media/image42.tif"/></Relationships>
</file>

<file path=ppt/slides/_rels/slide39.xml.rels><?xml version="1.0" encoding="UTF-8" standalone="yes"?>
<Relationships xmlns="http://schemas.openxmlformats.org/package/2006/relationships"><Relationship Id="rId8" Type="http://schemas.openxmlformats.org/officeDocument/2006/relationships/image" Target="../media/image46.tif"/><Relationship Id="rId3" Type="http://schemas.openxmlformats.org/officeDocument/2006/relationships/image" Target="../media/image41.tif"/><Relationship Id="rId7" Type="http://schemas.openxmlformats.org/officeDocument/2006/relationships/image" Target="../media/image45.tif"/><Relationship Id="rId2" Type="http://schemas.openxmlformats.org/officeDocument/2006/relationships/notesSlide" Target="../notesSlides/notesSlide18.xml"/><Relationship Id="rId1" Type="http://schemas.openxmlformats.org/officeDocument/2006/relationships/slideLayout" Target="../slideLayouts/slideLayout31.xml"/><Relationship Id="rId6" Type="http://schemas.openxmlformats.org/officeDocument/2006/relationships/image" Target="../media/image44.tif"/><Relationship Id="rId5" Type="http://schemas.openxmlformats.org/officeDocument/2006/relationships/image" Target="../media/image43.tif"/><Relationship Id="rId4" Type="http://schemas.openxmlformats.org/officeDocument/2006/relationships/image" Target="../media/image42.tif"/><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8.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31.xm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31.xml"/><Relationship Id="rId5" Type="http://schemas.openxmlformats.org/officeDocument/2006/relationships/image" Target="../media/image15.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31.xml"/><Relationship Id="rId5" Type="http://schemas.openxmlformats.org/officeDocument/2006/relationships/image" Target="../media/image15.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9.png"/><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5.png"/><Relationship Id="rId1" Type="http://schemas.openxmlformats.org/officeDocument/2006/relationships/slideLayout" Target="../slideLayouts/slideLayout31.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3.jpeg"/><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4.png"/><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5.pn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p:txBody>
          <a:bodyPr/>
          <a:lstStyle/>
          <a:p>
            <a:pPr algn="l"/>
            <a:r>
              <a:rPr lang="en-GB" dirty="0" smtClean="0"/>
              <a:t>Schedule</a:t>
            </a:r>
            <a:endParaRPr lang="en-GB" dirty="0"/>
          </a:p>
        </p:txBody>
      </p:sp>
      <p:sp>
        <p:nvSpPr>
          <p:cNvPr id="5" name="Platshållare för innehåll 4"/>
          <p:cNvSpPr>
            <a:spLocks noGrp="1"/>
          </p:cNvSpPr>
          <p:nvPr>
            <p:ph idx="1"/>
          </p:nvPr>
        </p:nvSpPr>
        <p:spPr>
          <a:xfrm>
            <a:off x="457200" y="1196752"/>
            <a:ext cx="8229600" cy="4525963"/>
          </a:xfrm>
        </p:spPr>
        <p:txBody>
          <a:bodyPr>
            <a:noAutofit/>
          </a:bodyPr>
          <a:lstStyle/>
          <a:p>
            <a:pPr marL="809625" indent="-809625">
              <a:buNone/>
            </a:pPr>
            <a:r>
              <a:rPr lang="en-GB" sz="2400" dirty="0"/>
              <a:t>15:00 Lecture by Alexandre Antonelli </a:t>
            </a:r>
            <a:r>
              <a:rPr lang="en-GB" sz="2400" dirty="0" smtClean="0"/>
              <a:t>: </a:t>
            </a:r>
            <a:r>
              <a:rPr lang="en-GB" sz="2400" dirty="0"/>
              <a:t>where do we stand </a:t>
            </a:r>
            <a:r>
              <a:rPr lang="en-GB" sz="2400" dirty="0" smtClean="0"/>
              <a:t>now </a:t>
            </a:r>
            <a:r>
              <a:rPr lang="en-GB" sz="2400" dirty="0"/>
              <a:t>in terms of biodiversity data? </a:t>
            </a:r>
            <a:endParaRPr lang="en-GB" sz="2400" dirty="0" smtClean="0"/>
          </a:p>
          <a:p>
            <a:pPr marL="809625" indent="-809625">
              <a:buNone/>
            </a:pPr>
            <a:endParaRPr lang="en-GB" sz="800" dirty="0" smtClean="0"/>
          </a:p>
          <a:p>
            <a:pPr marL="809625" indent="-809625">
              <a:buNone/>
            </a:pPr>
            <a:r>
              <a:rPr lang="en-GB" sz="2400" dirty="0" smtClean="0"/>
              <a:t>15:45 </a:t>
            </a:r>
            <a:r>
              <a:rPr lang="en-GB" sz="2400" dirty="0"/>
              <a:t>Discussion of the lecture and a short </a:t>
            </a:r>
            <a:r>
              <a:rPr lang="en-GB" sz="2400" dirty="0" smtClean="0"/>
              <a:t>break</a:t>
            </a:r>
          </a:p>
          <a:p>
            <a:pPr marL="809625" indent="-809625">
              <a:buNone/>
            </a:pPr>
            <a:endParaRPr lang="en-GB" sz="800" dirty="0"/>
          </a:p>
          <a:p>
            <a:pPr marL="809625" indent="-809625">
              <a:buNone/>
            </a:pPr>
            <a:r>
              <a:rPr lang="en-GB" sz="2400" dirty="0"/>
              <a:t>16:15 Software introduction and </a:t>
            </a:r>
            <a:r>
              <a:rPr lang="en-GB" sz="2400" dirty="0" smtClean="0"/>
              <a:t>demonstration</a:t>
            </a:r>
          </a:p>
          <a:p>
            <a:pPr marL="809625" indent="-809625">
              <a:buNone/>
            </a:pPr>
            <a:endParaRPr lang="en-GB" sz="800" dirty="0" smtClean="0"/>
          </a:p>
          <a:p>
            <a:pPr marL="809625" indent="-809625">
              <a:buNone/>
            </a:pPr>
            <a:r>
              <a:rPr lang="en-GB" sz="2400" dirty="0" smtClean="0"/>
              <a:t>17:00 </a:t>
            </a:r>
            <a:r>
              <a:rPr lang="en-GB" sz="2400" dirty="0"/>
              <a:t>Short presentation of the participants and hands-on software exercises </a:t>
            </a:r>
            <a:endParaRPr lang="en-GB" sz="2400" dirty="0" smtClean="0"/>
          </a:p>
          <a:p>
            <a:pPr marL="809625" indent="-809625">
              <a:buNone/>
            </a:pPr>
            <a:endParaRPr lang="en-GB" sz="800" dirty="0" smtClean="0"/>
          </a:p>
          <a:p>
            <a:pPr marL="809625" indent="-809625">
              <a:buNone/>
            </a:pPr>
            <a:r>
              <a:rPr lang="en-GB" sz="2400" dirty="0" smtClean="0"/>
              <a:t>18:45 </a:t>
            </a:r>
            <a:r>
              <a:rPr lang="en-GB" sz="2400" dirty="0"/>
              <a:t>Wrap </a:t>
            </a:r>
            <a:r>
              <a:rPr lang="en-GB" sz="2400" dirty="0" smtClean="0"/>
              <a:t>up</a:t>
            </a:r>
          </a:p>
          <a:p>
            <a:pPr marL="809625" indent="-809625">
              <a:buNone/>
            </a:pPr>
            <a:endParaRPr lang="en-GB" sz="800" dirty="0"/>
          </a:p>
          <a:p>
            <a:pPr marL="809625" indent="-809625">
              <a:buNone/>
            </a:pPr>
            <a:r>
              <a:rPr lang="en-GB" sz="2400" dirty="0" smtClean="0"/>
              <a:t>19:00 </a:t>
            </a:r>
            <a:r>
              <a:rPr lang="en-GB" sz="2400" dirty="0"/>
              <a:t>Informal joint dinner </a:t>
            </a:r>
            <a:r>
              <a:rPr lang="en-GB" sz="2400" dirty="0" smtClean="0"/>
              <a:t>for </a:t>
            </a:r>
            <a:r>
              <a:rPr lang="en-GB" sz="2400" dirty="0"/>
              <a:t>those interested.</a:t>
            </a:r>
          </a:p>
        </p:txBody>
      </p:sp>
      <p:sp>
        <p:nvSpPr>
          <p:cNvPr id="6" name="textruta 5"/>
          <p:cNvSpPr txBox="1"/>
          <p:nvPr/>
        </p:nvSpPr>
        <p:spPr>
          <a:xfrm>
            <a:off x="467544" y="5631631"/>
            <a:ext cx="3662990" cy="461665"/>
          </a:xfrm>
          <a:prstGeom prst="rect">
            <a:avLst/>
          </a:prstGeom>
          <a:noFill/>
        </p:spPr>
        <p:txBody>
          <a:bodyPr wrap="none" rtlCol="0">
            <a:spAutoFit/>
          </a:bodyPr>
          <a:lstStyle/>
          <a:p>
            <a:r>
              <a:rPr lang="en-GB" sz="2400" b="1" dirty="0"/>
              <a:t>https://github.com/azizka</a:t>
            </a:r>
            <a:r>
              <a:rPr lang="en-GB" sz="2400" b="1" dirty="0" smtClean="0"/>
              <a:t>/</a:t>
            </a:r>
            <a:endParaRPr lang="en-GB" sz="2400" b="1" dirty="0"/>
          </a:p>
        </p:txBody>
      </p:sp>
    </p:spTree>
    <p:extLst>
      <p:ext uri="{BB962C8B-B14F-4D97-AF65-F5344CB8AC3E}">
        <p14:creationId xmlns:p14="http://schemas.microsoft.com/office/powerpoint/2010/main" val="16991799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490" t="22128" r="4813" b="14183"/>
          <a:stretch/>
        </p:blipFill>
        <p:spPr bwMode="auto">
          <a:xfrm>
            <a:off x="460062" y="1700808"/>
            <a:ext cx="8375516" cy="4367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ubrik 1"/>
          <p:cNvSpPr>
            <a:spLocks noGrp="1"/>
          </p:cNvSpPr>
          <p:nvPr>
            <p:ph type="title"/>
          </p:nvPr>
        </p:nvSpPr>
        <p:spPr/>
        <p:txBody>
          <a:bodyPr/>
          <a:lstStyle/>
          <a:p>
            <a:r>
              <a:rPr lang="en-US" dirty="0"/>
              <a:t>1. Data cleaning</a:t>
            </a:r>
            <a:endParaRPr lang="en-GB" dirty="0"/>
          </a:p>
        </p:txBody>
      </p:sp>
      <p:pic>
        <p:nvPicPr>
          <p:cNvPr id="5"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5122" name="Picture 2" descr="http://api.gbif.org/v1/image?url=http%3A%2F%2Fupload.wikimedia.org%2Fwikipedia%2Fcommons%2F7%2F73%2FLion_waiting_in_Namibia.jpg&amp;siz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4599010"/>
            <a:ext cx="2664296" cy="200113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00950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52000" y="188640"/>
            <a:ext cx="7920000" cy="792163"/>
          </a:xfrm>
        </p:spPr>
        <p:txBody>
          <a:bodyPr>
            <a:normAutofit/>
          </a:bodyPr>
          <a:lstStyle/>
          <a:p>
            <a:pPr algn="l"/>
            <a:r>
              <a:rPr lang="en-US" sz="3200" b="0" dirty="0" smtClean="0">
                <a:latin typeface="+mn-lt"/>
              </a:rPr>
              <a:t>1. Data cleaning - Common coordinate errors</a:t>
            </a:r>
            <a:endParaRPr lang="en-US" sz="3200" b="0" dirty="0">
              <a:latin typeface="+mn-lt"/>
            </a:endParaRPr>
          </a:p>
        </p:txBody>
      </p:sp>
      <p:pic>
        <p:nvPicPr>
          <p:cNvPr id="6" name="Picture 2" descr="C:\Users\xzizal\Dropbox (Antonelli Lab)\Arbeit\Gothenburg\Conferences\2016_01_NNB5\talk\SPG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87556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xzizal\Dropbox (Antonelli Lab)\Arbeit\Gothenburg\Conferences\2016_01_NNB5\talk\SPG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cxnSp>
        <p:nvCxnSpPr>
          <p:cNvPr id="4" name="Rak pil 3"/>
          <p:cNvCxnSpPr/>
          <p:nvPr/>
        </p:nvCxnSpPr>
        <p:spPr>
          <a:xfrm flipV="1">
            <a:off x="7280450" y="1916832"/>
            <a:ext cx="531910" cy="854266"/>
          </a:xfrm>
          <a:prstGeom prst="straightConnector1">
            <a:avLst/>
          </a:prstGeom>
          <a:ln w="50800">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5" name="textruta 4"/>
          <p:cNvSpPr txBox="1"/>
          <p:nvPr/>
        </p:nvSpPr>
        <p:spPr>
          <a:xfrm>
            <a:off x="7631832" y="1548925"/>
            <a:ext cx="1512168" cy="369332"/>
          </a:xfrm>
          <a:prstGeom prst="rect">
            <a:avLst/>
          </a:prstGeom>
          <a:noFill/>
        </p:spPr>
        <p:txBody>
          <a:bodyPr wrap="square" rtlCol="0">
            <a:spAutoFit/>
          </a:bodyPr>
          <a:lstStyle/>
          <a:p>
            <a:pPr defTabSz="457200" fontAlgn="base">
              <a:spcBef>
                <a:spcPct val="0"/>
              </a:spcBef>
              <a:spcAft>
                <a:spcPct val="0"/>
              </a:spcAft>
            </a:pPr>
            <a:r>
              <a:rPr lang="en-GB" dirty="0" smtClean="0">
                <a:solidFill>
                  <a:srgbClr val="FF0000"/>
                </a:solidFill>
                <a:latin typeface="Arial" charset="0"/>
                <a:ea typeface="ＭＳ Ｐゴシック" charset="0"/>
              </a:rPr>
              <a:t>Kiel</a:t>
            </a:r>
            <a:endParaRPr lang="en-GB" dirty="0">
              <a:solidFill>
                <a:srgbClr val="FF0000"/>
              </a:solidFill>
              <a:latin typeface="Arial" charset="0"/>
              <a:ea typeface="ＭＳ Ｐゴシック" charset="0"/>
            </a:endParaRPr>
          </a:p>
        </p:txBody>
      </p:sp>
      <p:sp>
        <p:nvSpPr>
          <p:cNvPr id="8" name="Title 1"/>
          <p:cNvSpPr>
            <a:spLocks noGrp="1"/>
          </p:cNvSpPr>
          <p:nvPr>
            <p:ph type="title"/>
          </p:nvPr>
        </p:nvSpPr>
        <p:spPr>
          <a:xfrm>
            <a:off x="252000" y="188640"/>
            <a:ext cx="7920000" cy="792163"/>
          </a:xfrm>
        </p:spPr>
        <p:txBody>
          <a:bodyPr>
            <a:normAutofit/>
          </a:bodyPr>
          <a:lstStyle/>
          <a:p>
            <a:pPr algn="l"/>
            <a:r>
              <a:rPr lang="en-US" sz="3200" b="0" dirty="0" smtClean="0">
                <a:latin typeface="+mn-lt"/>
              </a:rPr>
              <a:t>1. Data cleaning - Common coordinate errors</a:t>
            </a:r>
            <a:endParaRPr lang="en-US" sz="3200" b="0" dirty="0">
              <a:latin typeface="+mn-lt"/>
            </a:endParaRPr>
          </a:p>
        </p:txBody>
      </p:sp>
    </p:spTree>
    <p:extLst>
      <p:ext uri="{BB962C8B-B14F-4D97-AF65-F5344CB8AC3E}">
        <p14:creationId xmlns:p14="http://schemas.microsoft.com/office/powerpoint/2010/main" val="185277659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a:xfrm>
            <a:off x="684000" y="1628800"/>
            <a:ext cx="4104023" cy="4538350"/>
          </a:xfrm>
        </p:spPr>
        <p:txBody>
          <a:bodyPr>
            <a:normAutofit/>
          </a:bodyPr>
          <a:lstStyle/>
          <a:p>
            <a:r>
              <a:rPr lang="en-US" sz="2400" dirty="0" smtClean="0">
                <a:latin typeface="+mj-lt"/>
              </a:rPr>
              <a:t>Invalid or missing</a:t>
            </a:r>
          </a:p>
        </p:txBody>
      </p:sp>
      <p:pic>
        <p:nvPicPr>
          <p:cNvPr id="8" name="Picture 2" descr="C:\Users\xzizal\Dropbox (Antonelli Lab)\Arbeit\Gothenburg\Conferences\2016_01_NNB5\talk\SPG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252000" y="188640"/>
            <a:ext cx="7920000" cy="792163"/>
          </a:xfrm>
        </p:spPr>
        <p:txBody>
          <a:bodyPr>
            <a:normAutofit/>
          </a:bodyPr>
          <a:lstStyle/>
          <a:p>
            <a:pPr algn="l"/>
            <a:r>
              <a:rPr lang="en-US" sz="3200" b="0" dirty="0" smtClean="0">
                <a:latin typeface="+mn-lt"/>
              </a:rPr>
              <a:t>1. Data cleaning - Common coordinate errors</a:t>
            </a:r>
            <a:endParaRPr lang="en-US" sz="3200" b="0" dirty="0">
              <a:latin typeface="+mn-lt"/>
            </a:endParaRPr>
          </a:p>
        </p:txBody>
      </p:sp>
    </p:spTree>
    <p:extLst>
      <p:ext uri="{BB962C8B-B14F-4D97-AF65-F5344CB8AC3E}">
        <p14:creationId xmlns:p14="http://schemas.microsoft.com/office/powerpoint/2010/main" val="45921423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2"/>
          </p:nvPr>
        </p:nvSpPr>
        <p:spPr/>
        <p:txBody>
          <a:bodyPr>
            <a:normAutofit/>
          </a:bodyPr>
          <a:lstStyle/>
          <a:p>
            <a:r>
              <a:rPr lang="en-US" sz="2400" dirty="0" smtClean="0">
                <a:latin typeface="+mj-lt"/>
              </a:rPr>
              <a:t>Invalid or missing </a:t>
            </a:r>
          </a:p>
          <a:p>
            <a:r>
              <a:rPr lang="en-US" sz="2400" dirty="0" smtClean="0">
                <a:latin typeface="+mj-lt"/>
              </a:rPr>
              <a:t>Zeros</a:t>
            </a:r>
            <a:endParaRPr lang="en-US" sz="2400" dirty="0">
              <a:latin typeface="+mj-lt"/>
            </a:endParaRPr>
          </a:p>
        </p:txBody>
      </p:sp>
      <p:pic>
        <p:nvPicPr>
          <p:cNvPr id="10" name="Picture 2" descr="C:\Users\xzizal\Dropbox (Antonelli Lab)\Arbeit\Gothenburg\Conferences\2016_01_NNB5\talk\SPGC.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252000" y="188640"/>
            <a:ext cx="7920000" cy="792163"/>
          </a:xfrm>
        </p:spPr>
        <p:txBody>
          <a:bodyPr>
            <a:normAutofit/>
          </a:bodyPr>
          <a:lstStyle/>
          <a:p>
            <a:pPr algn="l"/>
            <a:r>
              <a:rPr lang="en-US" sz="3200" b="0" dirty="0" smtClean="0">
                <a:latin typeface="+mn-lt"/>
              </a:rPr>
              <a:t>1. Data cleaning - Common coordinate errors</a:t>
            </a:r>
            <a:endParaRPr lang="en-US" sz="3200" b="0" dirty="0">
              <a:latin typeface="+mn-lt"/>
            </a:endParaRPr>
          </a:p>
        </p:txBody>
      </p:sp>
    </p:spTree>
    <p:extLst>
      <p:ext uri="{BB962C8B-B14F-4D97-AF65-F5344CB8AC3E}">
        <p14:creationId xmlns:p14="http://schemas.microsoft.com/office/powerpoint/2010/main" val="350615368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p:txBody>
          <a:bodyPr>
            <a:normAutofit/>
          </a:bodyPr>
          <a:lstStyle/>
          <a:p>
            <a:r>
              <a:rPr lang="en-US" sz="2400" dirty="0" smtClean="0">
                <a:latin typeface="+mj-lt"/>
              </a:rPr>
              <a:t>Invalid or missing </a:t>
            </a:r>
          </a:p>
          <a:p>
            <a:r>
              <a:rPr lang="en-US" sz="2400" dirty="0" smtClean="0">
                <a:latin typeface="+mj-lt"/>
              </a:rPr>
              <a:t>Zeros </a:t>
            </a:r>
          </a:p>
          <a:p>
            <a:r>
              <a:rPr lang="en-US" sz="2400" dirty="0" smtClean="0">
                <a:latin typeface="+mj-lt"/>
              </a:rPr>
              <a:t>Seas</a:t>
            </a:r>
          </a:p>
        </p:txBody>
      </p:sp>
      <p:pic>
        <p:nvPicPr>
          <p:cNvPr id="12" name="Picture 2" descr="C:\Users\xzizal\Dropbox (Antonelli Lab)\Arbeit\Gothenburg\Conferences\2016_01_NNB5\talk\SPGC.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252000" y="188640"/>
            <a:ext cx="7920000" cy="792163"/>
          </a:xfrm>
        </p:spPr>
        <p:txBody>
          <a:bodyPr>
            <a:normAutofit/>
          </a:bodyPr>
          <a:lstStyle/>
          <a:p>
            <a:pPr algn="l"/>
            <a:r>
              <a:rPr lang="en-US" sz="3200" b="0" dirty="0" smtClean="0">
                <a:latin typeface="+mn-lt"/>
              </a:rPr>
              <a:t>1. Data cleaning - Common coordinate errors</a:t>
            </a:r>
            <a:endParaRPr lang="en-US" sz="3200" b="0" dirty="0">
              <a:latin typeface="+mn-lt"/>
            </a:endParaRPr>
          </a:p>
        </p:txBody>
      </p:sp>
    </p:spTree>
    <p:extLst>
      <p:ext uri="{BB962C8B-B14F-4D97-AF65-F5344CB8AC3E}">
        <p14:creationId xmlns:p14="http://schemas.microsoft.com/office/powerpoint/2010/main" val="68690490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xzizal\Dropbox (Antonelli Lab)\Arbeit\Gothenburg\Conferences\2016_01_NNB5\talk\graphs\problematic_coordinates_example_centroids.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p:txBody>
          <a:bodyPr>
            <a:normAutofit/>
          </a:bodyPr>
          <a:lstStyle/>
          <a:p>
            <a:r>
              <a:rPr lang="en-US" sz="2400" dirty="0" smtClean="0">
                <a:latin typeface="+mj-lt"/>
              </a:rPr>
              <a:t>Invalid or missing </a:t>
            </a:r>
          </a:p>
          <a:p>
            <a:r>
              <a:rPr lang="en-US" sz="2400" dirty="0" smtClean="0">
                <a:latin typeface="+mj-lt"/>
              </a:rPr>
              <a:t>Zeros</a:t>
            </a:r>
            <a:endParaRPr lang="en-US" sz="2400" dirty="0">
              <a:latin typeface="+mj-lt"/>
            </a:endParaRPr>
          </a:p>
          <a:p>
            <a:r>
              <a:rPr lang="en-US" sz="2400" dirty="0" smtClean="0">
                <a:latin typeface="+mj-lt"/>
              </a:rPr>
              <a:t>Seas </a:t>
            </a:r>
          </a:p>
          <a:p>
            <a:r>
              <a:rPr lang="en-US" sz="2400" dirty="0" smtClean="0">
                <a:latin typeface="+mj-lt"/>
              </a:rPr>
              <a:t>Country centroids</a:t>
            </a:r>
          </a:p>
        </p:txBody>
      </p:sp>
      <p:pic>
        <p:nvPicPr>
          <p:cNvPr id="12" name="Picture 2" descr="C:\Users\xzizal\Dropbox (Antonelli Lab)\Arbeit\Gothenburg\Conferences\2016_01_NNB5\talk\SPGC.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title"/>
          </p:nvPr>
        </p:nvSpPr>
        <p:spPr>
          <a:xfrm>
            <a:off x="252000" y="188640"/>
            <a:ext cx="7920000" cy="792163"/>
          </a:xfrm>
        </p:spPr>
        <p:txBody>
          <a:bodyPr>
            <a:normAutofit/>
          </a:bodyPr>
          <a:lstStyle/>
          <a:p>
            <a:pPr algn="l"/>
            <a:r>
              <a:rPr lang="en-US" sz="3200" b="0" dirty="0" smtClean="0">
                <a:latin typeface="+mn-lt"/>
              </a:rPr>
              <a:t>1. Data cleaning - Common coordinate errors</a:t>
            </a:r>
            <a:endParaRPr lang="en-US" sz="3200" b="0" dirty="0">
              <a:latin typeface="+mn-lt"/>
            </a:endParaRPr>
          </a:p>
        </p:txBody>
      </p:sp>
    </p:spTree>
    <p:extLst>
      <p:ext uri="{BB962C8B-B14F-4D97-AF65-F5344CB8AC3E}">
        <p14:creationId xmlns:p14="http://schemas.microsoft.com/office/powerpoint/2010/main" val="339897969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xzizal\Dropbox (Antonelli Lab)\Arbeit\Gothenburg\Conferences\2016_01_NNB5\talk\graphs\problematic_coordinates_example_centroids.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xzizal\Dropbox (Antonelli Lab)\Arbeit\Gothenburg\Conferences\2016_01_NNB5\talk\graphs\problematic_coordinates_example_capitals.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p:txBody>
          <a:bodyPr>
            <a:normAutofit/>
          </a:bodyPr>
          <a:lstStyle/>
          <a:p>
            <a:r>
              <a:rPr lang="en-US" sz="2400" dirty="0" smtClean="0">
                <a:latin typeface="+mj-lt"/>
              </a:rPr>
              <a:t>Invalid or missing </a:t>
            </a:r>
          </a:p>
          <a:p>
            <a:r>
              <a:rPr lang="en-US" sz="2400" dirty="0" smtClean="0">
                <a:latin typeface="+mj-lt"/>
              </a:rPr>
              <a:t>Zeros</a:t>
            </a:r>
            <a:endParaRPr lang="en-US" sz="2400" dirty="0">
              <a:latin typeface="+mj-lt"/>
            </a:endParaRPr>
          </a:p>
          <a:p>
            <a:r>
              <a:rPr lang="en-US" sz="2400" dirty="0" smtClean="0">
                <a:latin typeface="+mj-lt"/>
              </a:rPr>
              <a:t>Seas</a:t>
            </a:r>
          </a:p>
          <a:p>
            <a:r>
              <a:rPr lang="en-US" sz="2400" dirty="0" smtClean="0">
                <a:latin typeface="+mj-lt"/>
              </a:rPr>
              <a:t>Country centroids</a:t>
            </a:r>
          </a:p>
          <a:p>
            <a:r>
              <a:rPr lang="en-US" sz="2400" dirty="0" smtClean="0">
                <a:latin typeface="+mj-lt"/>
              </a:rPr>
              <a:t>Capitals </a:t>
            </a:r>
          </a:p>
          <a:p>
            <a:endParaRPr lang="en-US" dirty="0" smtClean="0"/>
          </a:p>
        </p:txBody>
      </p:sp>
      <p:pic>
        <p:nvPicPr>
          <p:cNvPr id="13" name="Picture 2" descr="C:\Users\xzizal\Dropbox (Antonelli Lab)\Arbeit\Gothenburg\Conferences\2016_01_NNB5\talk\SPGC.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14" name="Title 1"/>
          <p:cNvSpPr>
            <a:spLocks noGrp="1"/>
          </p:cNvSpPr>
          <p:nvPr>
            <p:ph type="title"/>
          </p:nvPr>
        </p:nvSpPr>
        <p:spPr>
          <a:xfrm>
            <a:off x="252000" y="188640"/>
            <a:ext cx="7920000" cy="792163"/>
          </a:xfrm>
        </p:spPr>
        <p:txBody>
          <a:bodyPr>
            <a:normAutofit/>
          </a:bodyPr>
          <a:lstStyle/>
          <a:p>
            <a:pPr algn="l"/>
            <a:r>
              <a:rPr lang="en-US" sz="3200" b="0" dirty="0" smtClean="0">
                <a:latin typeface="+mn-lt"/>
              </a:rPr>
              <a:t>1. Data cleaning - Common coordinate errors</a:t>
            </a:r>
            <a:endParaRPr lang="en-US" sz="3200" b="0" dirty="0">
              <a:latin typeface="+mn-lt"/>
            </a:endParaRPr>
          </a:p>
        </p:txBody>
      </p:sp>
    </p:spTree>
    <p:extLst>
      <p:ext uri="{BB962C8B-B14F-4D97-AF65-F5344CB8AC3E}">
        <p14:creationId xmlns:p14="http://schemas.microsoft.com/office/powerpoint/2010/main" val="326174700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xzizal\Dropbox (Antonelli Lab)\Arbeit\Gothenburg\Conferences\2016_01_NNB5\talk\graphs\problematic_coordinates_example_centroids.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p:txBody>
          <a:bodyPr>
            <a:normAutofit/>
          </a:bodyPr>
          <a:lstStyle/>
          <a:p>
            <a:r>
              <a:rPr lang="en-US" sz="2400" dirty="0" smtClean="0">
                <a:latin typeface="+mj-lt"/>
              </a:rPr>
              <a:t>Invalid or missing </a:t>
            </a:r>
          </a:p>
          <a:p>
            <a:r>
              <a:rPr lang="en-US" sz="2400" dirty="0" smtClean="0">
                <a:latin typeface="+mj-lt"/>
              </a:rPr>
              <a:t>Zeros</a:t>
            </a:r>
          </a:p>
          <a:p>
            <a:r>
              <a:rPr lang="en-US" sz="2400" dirty="0" smtClean="0">
                <a:latin typeface="+mj-lt"/>
              </a:rPr>
              <a:t>Seas</a:t>
            </a:r>
          </a:p>
          <a:p>
            <a:r>
              <a:rPr lang="en-US" sz="2400" dirty="0" smtClean="0">
                <a:latin typeface="+mj-lt"/>
              </a:rPr>
              <a:t>Country centroids</a:t>
            </a:r>
          </a:p>
          <a:p>
            <a:r>
              <a:rPr lang="en-US" sz="2400" dirty="0" smtClean="0">
                <a:latin typeface="+mj-lt"/>
              </a:rPr>
              <a:t>Capitals</a:t>
            </a:r>
          </a:p>
          <a:p>
            <a:r>
              <a:rPr lang="en-US" sz="2400" dirty="0" smtClean="0">
                <a:latin typeface="+mj-lt"/>
              </a:rPr>
              <a:t>Institutions</a:t>
            </a:r>
          </a:p>
        </p:txBody>
      </p:sp>
      <p:pic>
        <p:nvPicPr>
          <p:cNvPr id="12" name="Picture 2" descr="C:\Users\xzizal\Dropbox (Antonelli Lab)\Arbeit\Gothenburg\Conferences\2016_01_NNB5\talk\SPGC.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title"/>
          </p:nvPr>
        </p:nvSpPr>
        <p:spPr>
          <a:xfrm>
            <a:off x="252000" y="188640"/>
            <a:ext cx="7920000" cy="792163"/>
          </a:xfrm>
        </p:spPr>
        <p:txBody>
          <a:bodyPr>
            <a:normAutofit/>
          </a:bodyPr>
          <a:lstStyle/>
          <a:p>
            <a:pPr algn="l"/>
            <a:r>
              <a:rPr lang="en-US" sz="3200" b="0" dirty="0" smtClean="0">
                <a:latin typeface="+mn-lt"/>
              </a:rPr>
              <a:t>1. Data cleaning - Common coordinate errors</a:t>
            </a:r>
            <a:endParaRPr lang="en-US" sz="3200" b="0" dirty="0">
              <a:latin typeface="+mn-lt"/>
            </a:endParaRPr>
          </a:p>
        </p:txBody>
      </p:sp>
    </p:spTree>
    <p:extLst>
      <p:ext uri="{BB962C8B-B14F-4D97-AF65-F5344CB8AC3E}">
        <p14:creationId xmlns:p14="http://schemas.microsoft.com/office/powerpoint/2010/main" val="79444331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xzizal\Dropbox (Antonelli Lab)\Arbeit\Gothenburg\Conferences\2016_01_NNB5\talk\graphs\problematic_coordinates_example_centroids.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xzizal\Dropbox (Antonelli Lab)\Arbeit\Gothenburg\Conferences\2016_01_NNB5\talk\graphs\problematic_coordinates_example_capitals.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xzizal\Dropbox (Antonelli Lab)\Arbeit\Gothenburg\Conferences\2016_01_NNB5\talk\graphs\problematic_coordinates_example_wrongcountry.t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0000" y="1583999"/>
            <a:ext cx="4572000" cy="4572001"/>
          </a:xfrm>
          <a:prstGeom prst="rect">
            <a:avLst/>
          </a:prstGeom>
          <a:noFill/>
          <a:extLst>
            <a:ext uri="{909E8E84-426E-40DD-AFC4-6F175D3DCCD1}">
              <a14:hiddenFill xmlns:a14="http://schemas.microsoft.com/office/drawing/2010/main">
                <a:solidFill>
                  <a:srgbClr val="FFFFFF"/>
                </a:solidFill>
              </a14:hiddenFill>
            </a:ext>
          </a:extLst>
        </p:spPr>
      </p:pic>
      <p:grpSp>
        <p:nvGrpSpPr>
          <p:cNvPr id="6160" name="Group 6159"/>
          <p:cNvGrpSpPr/>
          <p:nvPr/>
        </p:nvGrpSpPr>
        <p:grpSpPr>
          <a:xfrm>
            <a:off x="4927714" y="1976655"/>
            <a:ext cx="2971460" cy="3297333"/>
            <a:chOff x="4927714" y="1976655"/>
            <a:chExt cx="2971460" cy="3297333"/>
          </a:xfrm>
        </p:grpSpPr>
        <p:grpSp>
          <p:nvGrpSpPr>
            <p:cNvPr id="6159" name="Group 6158"/>
            <p:cNvGrpSpPr/>
            <p:nvPr/>
          </p:nvGrpSpPr>
          <p:grpSpPr>
            <a:xfrm>
              <a:off x="6675038" y="1976655"/>
              <a:ext cx="1224136" cy="1328511"/>
              <a:chOff x="6675038" y="1976655"/>
              <a:chExt cx="1224136" cy="1328511"/>
            </a:xfrm>
          </p:grpSpPr>
          <p:sp>
            <p:nvSpPr>
              <p:cNvPr id="6158" name="TextBox 6157"/>
              <p:cNvSpPr txBox="1"/>
              <p:nvPr/>
            </p:nvSpPr>
            <p:spPr>
              <a:xfrm>
                <a:off x="6675038" y="1976655"/>
                <a:ext cx="1224136"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Argentina</a:t>
                </a:r>
                <a:endParaRPr lang="en-US" dirty="0">
                  <a:solidFill>
                    <a:srgbClr val="7A99AC">
                      <a:lumMod val="50000"/>
                    </a:srgbClr>
                  </a:solidFill>
                  <a:latin typeface="Arial" charset="0"/>
                  <a:ea typeface="ＭＳ Ｐゴシック" charset="0"/>
                </a:endParaRPr>
              </a:p>
            </p:txBody>
          </p:sp>
          <p:sp>
            <p:nvSpPr>
              <p:cNvPr id="49" name="TextBox 48"/>
              <p:cNvSpPr txBox="1"/>
              <p:nvPr/>
            </p:nvSpPr>
            <p:spPr>
              <a:xfrm>
                <a:off x="7057189" y="2935834"/>
                <a:ext cx="790261"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Chile</a:t>
                </a:r>
                <a:endParaRPr lang="en-US" dirty="0">
                  <a:solidFill>
                    <a:srgbClr val="7A99AC">
                      <a:lumMod val="50000"/>
                    </a:srgbClr>
                  </a:solidFill>
                  <a:latin typeface="Arial" charset="0"/>
                  <a:ea typeface="ＭＳ Ｐゴシック" charset="0"/>
                </a:endParaRPr>
              </a:p>
            </p:txBody>
          </p:sp>
        </p:grpSp>
        <p:sp>
          <p:nvSpPr>
            <p:cNvPr id="50" name="TextBox 49"/>
            <p:cNvSpPr txBox="1"/>
            <p:nvPr/>
          </p:nvSpPr>
          <p:spPr>
            <a:xfrm>
              <a:off x="4927714" y="4904656"/>
              <a:ext cx="1372478"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Venezuela</a:t>
              </a:r>
              <a:endParaRPr lang="en-US" dirty="0">
                <a:solidFill>
                  <a:srgbClr val="7A99AC">
                    <a:lumMod val="50000"/>
                  </a:srgbClr>
                </a:solidFill>
                <a:latin typeface="Arial" charset="0"/>
                <a:ea typeface="ＭＳ Ｐゴシック" charset="0"/>
              </a:endParaRPr>
            </a:p>
          </p:txBody>
        </p:sp>
      </p:grpSp>
      <p:grpSp>
        <p:nvGrpSpPr>
          <p:cNvPr id="6161" name="Group 6160"/>
          <p:cNvGrpSpPr/>
          <p:nvPr/>
        </p:nvGrpSpPr>
        <p:grpSpPr>
          <a:xfrm>
            <a:off x="5436096" y="2204864"/>
            <a:ext cx="1694251" cy="2771800"/>
            <a:chOff x="5436096" y="2204864"/>
            <a:chExt cx="1694251" cy="2771800"/>
          </a:xfrm>
        </p:grpSpPr>
        <p:cxnSp>
          <p:nvCxnSpPr>
            <p:cNvPr id="6156" name="Straight Connector 6155"/>
            <p:cNvCxnSpPr/>
            <p:nvPr/>
          </p:nvCxnSpPr>
          <p:spPr>
            <a:xfrm flipV="1">
              <a:off x="6435689" y="2204864"/>
              <a:ext cx="288032" cy="72008"/>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842315" y="3212976"/>
              <a:ext cx="288032" cy="144016"/>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436096" y="4832648"/>
              <a:ext cx="288032" cy="144016"/>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 name="Content Placeholder 2"/>
          <p:cNvSpPr>
            <a:spLocks noGrp="1"/>
          </p:cNvSpPr>
          <p:nvPr>
            <p:ph sz="quarter" idx="12"/>
          </p:nvPr>
        </p:nvSpPr>
        <p:spPr>
          <a:xfrm>
            <a:off x="684000" y="1482938"/>
            <a:ext cx="7488237" cy="4538350"/>
          </a:xfrm>
        </p:spPr>
        <p:txBody>
          <a:bodyPr>
            <a:normAutofit/>
          </a:bodyPr>
          <a:lstStyle/>
          <a:p>
            <a:r>
              <a:rPr lang="en-US" sz="2400" dirty="0" smtClean="0">
                <a:latin typeface="+mj-lt"/>
              </a:rPr>
              <a:t>Invalid or missing</a:t>
            </a:r>
          </a:p>
          <a:p>
            <a:r>
              <a:rPr lang="en-US" sz="2400" dirty="0" smtClean="0">
                <a:latin typeface="+mj-lt"/>
              </a:rPr>
              <a:t>Zeros</a:t>
            </a:r>
          </a:p>
          <a:p>
            <a:r>
              <a:rPr lang="en-US" sz="2400" dirty="0" smtClean="0">
                <a:latin typeface="+mj-lt"/>
              </a:rPr>
              <a:t>Seas</a:t>
            </a:r>
          </a:p>
          <a:p>
            <a:r>
              <a:rPr lang="en-US" sz="2400" dirty="0" smtClean="0">
                <a:latin typeface="+mj-lt"/>
              </a:rPr>
              <a:t>Country centroids</a:t>
            </a:r>
          </a:p>
          <a:p>
            <a:r>
              <a:rPr lang="en-US" sz="2400" dirty="0" smtClean="0">
                <a:latin typeface="+mj-lt"/>
              </a:rPr>
              <a:t>Capitals</a:t>
            </a:r>
          </a:p>
          <a:p>
            <a:r>
              <a:rPr lang="en-US" sz="2400" dirty="0" smtClean="0">
                <a:latin typeface="+mj-lt"/>
              </a:rPr>
              <a:t>Institutions</a:t>
            </a:r>
          </a:p>
          <a:p>
            <a:r>
              <a:rPr lang="en-US" sz="2400" dirty="0">
                <a:latin typeface="+mj-lt"/>
              </a:rPr>
              <a:t>Wrong country </a:t>
            </a:r>
            <a:endParaRPr lang="en-US" sz="2400" dirty="0" smtClean="0">
              <a:latin typeface="+mj-lt"/>
            </a:endParaRPr>
          </a:p>
        </p:txBody>
      </p:sp>
      <p:pic>
        <p:nvPicPr>
          <p:cNvPr id="23" name="Picture 2" descr="C:\Users\xzizal\Dropbox (Antonelli Lab)\Arbeit\Gothenburg\Conferences\2016_01_NNB5\talk\SPGC.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24" name="Title 1"/>
          <p:cNvSpPr>
            <a:spLocks noGrp="1"/>
          </p:cNvSpPr>
          <p:nvPr>
            <p:ph type="title"/>
          </p:nvPr>
        </p:nvSpPr>
        <p:spPr>
          <a:xfrm>
            <a:off x="252000" y="188640"/>
            <a:ext cx="7920000" cy="792163"/>
          </a:xfrm>
        </p:spPr>
        <p:txBody>
          <a:bodyPr>
            <a:normAutofit/>
          </a:bodyPr>
          <a:lstStyle/>
          <a:p>
            <a:pPr algn="l"/>
            <a:r>
              <a:rPr lang="en-US" sz="3200" b="0" dirty="0" smtClean="0">
                <a:latin typeface="+mn-lt"/>
              </a:rPr>
              <a:t>1. Data cleaning - Common coordinate errors</a:t>
            </a:r>
            <a:endParaRPr lang="en-US" sz="3200" b="0" dirty="0">
              <a:latin typeface="+mn-lt"/>
            </a:endParaRPr>
          </a:p>
        </p:txBody>
      </p:sp>
    </p:spTree>
    <p:extLst>
      <p:ext uri="{BB962C8B-B14F-4D97-AF65-F5344CB8AC3E}">
        <p14:creationId xmlns:p14="http://schemas.microsoft.com/office/powerpoint/2010/main" val="129936906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685800" y="1412776"/>
            <a:ext cx="7772400" cy="1470025"/>
          </a:xfrm>
        </p:spPr>
        <p:txBody>
          <a:bodyPr>
            <a:normAutofit/>
          </a:bodyPr>
          <a:lstStyle/>
          <a:p>
            <a:pPr algn="l"/>
            <a:r>
              <a:rPr lang="en-GB" sz="4400" dirty="0"/>
              <a:t>Biodiversity Data in Ecology and Biogeography</a:t>
            </a:r>
          </a:p>
        </p:txBody>
      </p:sp>
      <p:sp>
        <p:nvSpPr>
          <p:cNvPr id="3" name="Underrubrik 2"/>
          <p:cNvSpPr>
            <a:spLocks noGrp="1"/>
          </p:cNvSpPr>
          <p:nvPr>
            <p:ph type="subTitle" idx="1"/>
          </p:nvPr>
        </p:nvSpPr>
        <p:spPr>
          <a:xfrm>
            <a:off x="755576" y="5182344"/>
            <a:ext cx="7016824" cy="1343000"/>
          </a:xfrm>
        </p:spPr>
        <p:txBody>
          <a:bodyPr>
            <a:normAutofit/>
          </a:bodyPr>
          <a:lstStyle/>
          <a:p>
            <a:pPr algn="l"/>
            <a:r>
              <a:rPr lang="en-GB" sz="2200" dirty="0" smtClean="0"/>
              <a:t>Workshop at the </a:t>
            </a:r>
            <a:r>
              <a:rPr lang="en-GB" sz="2200" dirty="0" err="1" smtClean="0"/>
              <a:t>Botanikertagung</a:t>
            </a:r>
            <a:endParaRPr lang="en-GB" sz="2200" dirty="0" smtClean="0"/>
          </a:p>
          <a:p>
            <a:pPr algn="l"/>
            <a:r>
              <a:rPr lang="en-GB" sz="2200" dirty="0" smtClean="0"/>
              <a:t>Kiel 22. September 2017</a:t>
            </a:r>
          </a:p>
          <a:p>
            <a:pPr algn="l"/>
            <a:r>
              <a:rPr lang="en-GB" sz="2200" dirty="0" smtClean="0"/>
              <a:t>Alexandre Antonelli &amp; Alexander Zizka</a:t>
            </a:r>
            <a:endParaRPr lang="en-GB" sz="2200" dirty="0"/>
          </a:p>
        </p:txBody>
      </p:sp>
      <p:grpSp>
        <p:nvGrpSpPr>
          <p:cNvPr id="4" name="Grupp 3"/>
          <p:cNvGrpSpPr/>
          <p:nvPr/>
        </p:nvGrpSpPr>
        <p:grpSpPr>
          <a:xfrm>
            <a:off x="441359" y="-996"/>
            <a:ext cx="8619683" cy="991724"/>
            <a:chOff x="467544" y="0"/>
            <a:chExt cx="8944954" cy="1029147"/>
          </a:xfrm>
        </p:grpSpPr>
        <p:pic>
          <p:nvPicPr>
            <p:cNvPr id="5"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0"/>
              <a:ext cx="998602" cy="1029147"/>
            </a:xfrm>
            <a:prstGeom prst="rect">
              <a:avLst/>
            </a:prstGeom>
          </p:spPr>
        </p:pic>
        <p:pic>
          <p:nvPicPr>
            <p:cNvPr id="6" name="Picture 2" descr="top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5705" y="122067"/>
              <a:ext cx="5106793" cy="842136"/>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Line 115"/>
          <p:cNvSpPr>
            <a:spLocks noChangeShapeType="1"/>
          </p:cNvSpPr>
          <p:nvPr/>
        </p:nvSpPr>
        <p:spPr bwMode="auto">
          <a:xfrm flipH="1">
            <a:off x="0" y="998538"/>
            <a:ext cx="9144000" cy="0"/>
          </a:xfrm>
          <a:prstGeom prst="line">
            <a:avLst/>
          </a:prstGeom>
          <a:noFill/>
          <a:ln w="25400">
            <a:solidFill>
              <a:srgbClr val="617955"/>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 name="Rectangle 9"/>
          <p:cNvSpPr>
            <a:spLocks noChangeArrowheads="1"/>
          </p:cNvSpPr>
          <p:nvPr/>
        </p:nvSpPr>
        <p:spPr bwMode="auto">
          <a:xfrm>
            <a:off x="0" y="6553200"/>
            <a:ext cx="9144000" cy="304800"/>
          </a:xfrm>
          <a:prstGeom prst="rect">
            <a:avLst/>
          </a:prstGeom>
          <a:solidFill>
            <a:srgbClr val="617955"/>
          </a:solidFill>
          <a:ln>
            <a:noFill/>
          </a:ln>
          <a:extLst/>
        </p:spPr>
        <p:txBody>
          <a:bodyPr wrap="none" anchor="ctr"/>
          <a:lstStyle/>
          <a:p>
            <a:pPr algn="ctr"/>
            <a:endParaRPr lang="de-DE" sz="2800">
              <a:latin typeface="Arial Black" charset="0"/>
            </a:endParaRPr>
          </a:p>
        </p:txBody>
      </p:sp>
      <p:pic>
        <p:nvPicPr>
          <p:cNvPr id="9" name="Picture 2" descr="C:\Users\alexander.zizka\Dropbox (Antonelli Lab)\Arbeit\Gothenburg\projects\Z_AA_GoCAS_workshop\output\vascular_plants_collections_plot.tif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379" t="16891" r="3564" b="21026"/>
          <a:stretch/>
        </p:blipFill>
        <p:spPr bwMode="auto">
          <a:xfrm>
            <a:off x="801624" y="2912368"/>
            <a:ext cx="6676653" cy="209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3591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xzizal\Dropbox (Antonelli Lab)\Arbeit\Gothenburg\Conferences\2016_01_NNB5\talk\graphs\problematic_coordinates_example_all.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xzizal\Dropbox (Antonelli Lab)\Arbeit\Gothenburg\Conferences\2016_01_NNB5\talk\graphs\problematic_coordinates_example_blan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xzizal\Dropbox (Antonelli Lab)\Arbeit\Gothenburg\Conferences\2016_01_NNB5\talk\graphs\problematic_coordinates_example_zeros.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860032" y="2708920"/>
            <a:ext cx="28803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6149" name="Picture 5" descr="C:\Users\xzizal\Dropbox (Antonelli Lab)\Arbeit\Gothenburg\Conferences\2016_01_NNB5\talk\graphs\problematic_coordinates_example_seas.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xzizal\Dropbox (Antonelli Lab)\Arbeit\Gothenburg\Conferences\2016_01_NNB5\talk\graphs\problematic_coordinates_example_centroids.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0000" y="1584000"/>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C:\Users\xzizal\Dropbox (Antonelli Lab)\Arbeit\Gothenburg\Conferences\2016_01_NNB5\talk\graphs\problematic_coordinates_example_capitals.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0000" y="1584000"/>
            <a:ext cx="4572000" cy="457200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xzizal\Dropbox (Antonelli Lab)\Arbeit\Gothenburg\Conferences\2016_01_NNB5\talk\graphs\problematic_coordinates_example_wrongcountry.t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0000" y="1583999"/>
            <a:ext cx="4572000" cy="4572001"/>
          </a:xfrm>
          <a:prstGeom prst="rect">
            <a:avLst/>
          </a:prstGeom>
          <a:noFill/>
          <a:extLst>
            <a:ext uri="{909E8E84-426E-40DD-AFC4-6F175D3DCCD1}">
              <a14:hiddenFill xmlns:a14="http://schemas.microsoft.com/office/drawing/2010/main">
                <a:solidFill>
                  <a:srgbClr val="FFFFFF"/>
                </a:solidFill>
              </a14:hiddenFill>
            </a:ext>
          </a:extLst>
        </p:spPr>
      </p:pic>
      <p:grpSp>
        <p:nvGrpSpPr>
          <p:cNvPr id="6160" name="Group 6159"/>
          <p:cNvGrpSpPr/>
          <p:nvPr/>
        </p:nvGrpSpPr>
        <p:grpSpPr>
          <a:xfrm>
            <a:off x="4927714" y="1976655"/>
            <a:ext cx="2971460" cy="3297333"/>
            <a:chOff x="4927714" y="1976655"/>
            <a:chExt cx="2971460" cy="3297333"/>
          </a:xfrm>
        </p:grpSpPr>
        <p:grpSp>
          <p:nvGrpSpPr>
            <p:cNvPr id="6159" name="Group 6158"/>
            <p:cNvGrpSpPr/>
            <p:nvPr/>
          </p:nvGrpSpPr>
          <p:grpSpPr>
            <a:xfrm>
              <a:off x="6675038" y="1976655"/>
              <a:ext cx="1224136" cy="1328511"/>
              <a:chOff x="6675038" y="1976655"/>
              <a:chExt cx="1224136" cy="1328511"/>
            </a:xfrm>
          </p:grpSpPr>
          <p:sp>
            <p:nvSpPr>
              <p:cNvPr id="6158" name="TextBox 6157"/>
              <p:cNvSpPr txBox="1"/>
              <p:nvPr/>
            </p:nvSpPr>
            <p:spPr>
              <a:xfrm>
                <a:off x="6675038" y="1976655"/>
                <a:ext cx="1224136"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Argentina</a:t>
                </a:r>
                <a:endParaRPr lang="en-US" dirty="0">
                  <a:solidFill>
                    <a:srgbClr val="7A99AC">
                      <a:lumMod val="50000"/>
                    </a:srgbClr>
                  </a:solidFill>
                  <a:latin typeface="Arial" charset="0"/>
                  <a:ea typeface="ＭＳ Ｐゴシック" charset="0"/>
                </a:endParaRPr>
              </a:p>
            </p:txBody>
          </p:sp>
          <p:sp>
            <p:nvSpPr>
              <p:cNvPr id="49" name="TextBox 48"/>
              <p:cNvSpPr txBox="1"/>
              <p:nvPr/>
            </p:nvSpPr>
            <p:spPr>
              <a:xfrm>
                <a:off x="7057189" y="2935834"/>
                <a:ext cx="790261"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Chile</a:t>
                </a:r>
                <a:endParaRPr lang="en-US" dirty="0">
                  <a:solidFill>
                    <a:srgbClr val="7A99AC">
                      <a:lumMod val="50000"/>
                    </a:srgbClr>
                  </a:solidFill>
                  <a:latin typeface="Arial" charset="0"/>
                  <a:ea typeface="ＭＳ Ｐゴシック" charset="0"/>
                </a:endParaRPr>
              </a:p>
            </p:txBody>
          </p:sp>
        </p:grpSp>
        <p:sp>
          <p:nvSpPr>
            <p:cNvPr id="50" name="TextBox 49"/>
            <p:cNvSpPr txBox="1"/>
            <p:nvPr/>
          </p:nvSpPr>
          <p:spPr>
            <a:xfrm>
              <a:off x="4927714" y="4904656"/>
              <a:ext cx="1228461" cy="369332"/>
            </a:xfrm>
            <a:prstGeom prst="rect">
              <a:avLst/>
            </a:prstGeom>
            <a:noFill/>
          </p:spPr>
          <p:txBody>
            <a:bodyPr wrap="square" rtlCol="0">
              <a:spAutoFit/>
            </a:bodyPr>
            <a:lstStyle/>
            <a:p>
              <a:pPr defTabSz="457200" fontAlgn="base">
                <a:spcBef>
                  <a:spcPct val="0"/>
                </a:spcBef>
                <a:spcAft>
                  <a:spcPct val="0"/>
                </a:spcAft>
              </a:pPr>
              <a:r>
                <a:rPr lang="en-US" dirty="0" smtClean="0">
                  <a:solidFill>
                    <a:srgbClr val="7A99AC">
                      <a:lumMod val="50000"/>
                    </a:srgbClr>
                  </a:solidFill>
                  <a:latin typeface="Arial" charset="0"/>
                  <a:ea typeface="ＭＳ Ｐゴシック" charset="0"/>
                </a:rPr>
                <a:t>Venezuela</a:t>
              </a:r>
              <a:endParaRPr lang="en-US" dirty="0">
                <a:solidFill>
                  <a:srgbClr val="7A99AC">
                    <a:lumMod val="50000"/>
                  </a:srgbClr>
                </a:solidFill>
                <a:latin typeface="Arial" charset="0"/>
                <a:ea typeface="ＭＳ Ｐゴシック" charset="0"/>
              </a:endParaRPr>
            </a:p>
          </p:txBody>
        </p:sp>
      </p:grpSp>
      <p:grpSp>
        <p:nvGrpSpPr>
          <p:cNvPr id="6161" name="Group 6160"/>
          <p:cNvGrpSpPr/>
          <p:nvPr/>
        </p:nvGrpSpPr>
        <p:grpSpPr>
          <a:xfrm>
            <a:off x="5436096" y="2204864"/>
            <a:ext cx="1694251" cy="2771800"/>
            <a:chOff x="5436096" y="2204864"/>
            <a:chExt cx="1694251" cy="2771800"/>
          </a:xfrm>
        </p:grpSpPr>
        <p:cxnSp>
          <p:nvCxnSpPr>
            <p:cNvPr id="6156" name="Straight Connector 6155"/>
            <p:cNvCxnSpPr/>
            <p:nvPr/>
          </p:nvCxnSpPr>
          <p:spPr>
            <a:xfrm flipV="1">
              <a:off x="6435689" y="2204864"/>
              <a:ext cx="288032" cy="72008"/>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842315" y="3212976"/>
              <a:ext cx="288032" cy="144016"/>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436096" y="4832648"/>
              <a:ext cx="288032" cy="144016"/>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6155" name="Picture 11" descr="C:\Users\xzizal\Dropbox (Antonelli Lab)\Arbeit\Gothenburg\Conferences\2016_01_NNB5\talk\graphs\problematic_coordinates_example_outliers.t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0000" y="1588565"/>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12"/>
          </p:nvPr>
        </p:nvSpPr>
        <p:spPr>
          <a:xfrm>
            <a:off x="684000" y="1412776"/>
            <a:ext cx="7488237" cy="4538350"/>
          </a:xfrm>
        </p:spPr>
        <p:txBody>
          <a:bodyPr>
            <a:normAutofit/>
          </a:bodyPr>
          <a:lstStyle/>
          <a:p>
            <a:r>
              <a:rPr lang="en-US" sz="2400" dirty="0" smtClean="0">
                <a:latin typeface="+mj-lt"/>
              </a:rPr>
              <a:t>Invalid or missing </a:t>
            </a:r>
          </a:p>
          <a:p>
            <a:r>
              <a:rPr lang="en-US" sz="2400" dirty="0" smtClean="0">
                <a:latin typeface="+mj-lt"/>
              </a:rPr>
              <a:t>Zeros</a:t>
            </a:r>
          </a:p>
          <a:p>
            <a:r>
              <a:rPr lang="en-US" sz="2400" dirty="0" smtClean="0">
                <a:latin typeface="+mj-lt"/>
              </a:rPr>
              <a:t>Seas</a:t>
            </a:r>
          </a:p>
          <a:p>
            <a:r>
              <a:rPr lang="en-US" sz="2400" dirty="0" smtClean="0">
                <a:latin typeface="+mj-lt"/>
              </a:rPr>
              <a:t>Country centroids</a:t>
            </a:r>
          </a:p>
          <a:p>
            <a:r>
              <a:rPr lang="en-US" sz="2400" dirty="0" smtClean="0">
                <a:latin typeface="+mj-lt"/>
              </a:rPr>
              <a:t>Capitals</a:t>
            </a:r>
          </a:p>
          <a:p>
            <a:r>
              <a:rPr lang="en-US" sz="2400" dirty="0" smtClean="0">
                <a:latin typeface="+mj-lt"/>
              </a:rPr>
              <a:t>Institutions</a:t>
            </a:r>
          </a:p>
          <a:p>
            <a:r>
              <a:rPr lang="en-US" sz="2400" dirty="0">
                <a:latin typeface="+mj-lt"/>
              </a:rPr>
              <a:t>Wrong country </a:t>
            </a:r>
            <a:endParaRPr lang="en-US" sz="2400" dirty="0" smtClean="0">
              <a:latin typeface="+mj-lt"/>
            </a:endParaRPr>
          </a:p>
          <a:p>
            <a:r>
              <a:rPr lang="en-US" sz="2400" dirty="0" smtClean="0">
                <a:latin typeface="+mj-lt"/>
              </a:rPr>
              <a:t>Outliers</a:t>
            </a:r>
          </a:p>
        </p:txBody>
      </p:sp>
      <p:pic>
        <p:nvPicPr>
          <p:cNvPr id="24" name="Picture 2" descr="C:\Users\xzizal\Dropbox (Antonelli Lab)\Arbeit\Gothenburg\Conferences\2016_01_NNB5\talk\SPGC.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25" name="Title 1"/>
          <p:cNvSpPr>
            <a:spLocks noGrp="1"/>
          </p:cNvSpPr>
          <p:nvPr>
            <p:ph type="title"/>
          </p:nvPr>
        </p:nvSpPr>
        <p:spPr>
          <a:xfrm>
            <a:off x="252000" y="188640"/>
            <a:ext cx="7920000" cy="792163"/>
          </a:xfrm>
        </p:spPr>
        <p:txBody>
          <a:bodyPr>
            <a:normAutofit/>
          </a:bodyPr>
          <a:lstStyle/>
          <a:p>
            <a:pPr algn="l"/>
            <a:r>
              <a:rPr lang="en-US" sz="3200" b="0" dirty="0" smtClean="0">
                <a:latin typeface="+mn-lt"/>
              </a:rPr>
              <a:t>1. Data cleaning - Common coordinate errors</a:t>
            </a:r>
            <a:endParaRPr lang="en-US" sz="3200" b="0" dirty="0">
              <a:latin typeface="+mn-lt"/>
            </a:endParaRPr>
          </a:p>
        </p:txBody>
      </p:sp>
    </p:spTree>
    <p:extLst>
      <p:ext uri="{BB962C8B-B14F-4D97-AF65-F5344CB8AC3E}">
        <p14:creationId xmlns:p14="http://schemas.microsoft.com/office/powerpoint/2010/main" val="323864155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884" t="32591" r="53139" b="27409"/>
          <a:stretch/>
        </p:blipFill>
        <p:spPr bwMode="auto">
          <a:xfrm>
            <a:off x="267104" y="3356993"/>
            <a:ext cx="2957611" cy="2664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038" t="56757" r="35233" b="8361"/>
          <a:stretch/>
        </p:blipFill>
        <p:spPr bwMode="auto">
          <a:xfrm>
            <a:off x="3275856" y="3429000"/>
            <a:ext cx="5645316"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1787" t="37013" r="15023" b="40234"/>
          <a:stretch/>
        </p:blipFill>
        <p:spPr bwMode="auto">
          <a:xfrm>
            <a:off x="252000" y="1772816"/>
            <a:ext cx="8676456" cy="1334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ktangel 7"/>
          <p:cNvSpPr/>
          <p:nvPr/>
        </p:nvSpPr>
        <p:spPr>
          <a:xfrm>
            <a:off x="4392008" y="6156012"/>
            <a:ext cx="4644488" cy="369332"/>
          </a:xfrm>
          <a:prstGeom prst="rect">
            <a:avLst/>
          </a:prstGeom>
        </p:spPr>
        <p:txBody>
          <a:bodyPr wrap="square">
            <a:spAutoFit/>
          </a:bodyPr>
          <a:lstStyle/>
          <a:p>
            <a:pPr marL="0" indent="0">
              <a:buNone/>
            </a:pPr>
            <a:r>
              <a:rPr lang="en-US" dirty="0"/>
              <a:t>https://github.com/azizka/speciesgeocodeR</a:t>
            </a:r>
          </a:p>
        </p:txBody>
      </p:sp>
      <p:pic>
        <p:nvPicPr>
          <p:cNvPr id="9" name="Picture 2" descr="C:\Users\xzizal\Dropbox (Antonelli Lab)\Arbeit\Gothenburg\Conferences\2016_01_NNB5\talk\SPG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p:txBody>
          <a:bodyPr>
            <a:normAutofit/>
          </a:bodyPr>
          <a:lstStyle/>
          <a:p>
            <a:pPr algn="l"/>
            <a:r>
              <a:rPr lang="en-US" sz="3200" b="0" dirty="0" smtClean="0">
                <a:latin typeface="+mn-lt"/>
              </a:rPr>
              <a:t>1. Data cleaning - Workflow</a:t>
            </a:r>
            <a:endParaRPr lang="en-US" sz="3200" b="0" dirty="0">
              <a:latin typeface="+mn-lt"/>
            </a:endParaRPr>
          </a:p>
        </p:txBody>
      </p:sp>
    </p:spTree>
    <p:extLst>
      <p:ext uri="{BB962C8B-B14F-4D97-AF65-F5344CB8AC3E}">
        <p14:creationId xmlns:p14="http://schemas.microsoft.com/office/powerpoint/2010/main" val="199839442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xzizal\Dropbox (Antonelli Lab)\Arbeit\Gothenburg\Conferences\2016_01_NNB5\talk\SPG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4288" y="764704"/>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628800"/>
            <a:ext cx="7981950" cy="351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a:spLocks noGrp="1"/>
          </p:cNvSpPr>
          <p:nvPr>
            <p:ph type="title"/>
          </p:nvPr>
        </p:nvSpPr>
        <p:spPr>
          <a:xfrm>
            <a:off x="252000" y="332581"/>
            <a:ext cx="7920000" cy="792163"/>
          </a:xfrm>
        </p:spPr>
        <p:txBody>
          <a:bodyPr>
            <a:normAutofit/>
          </a:bodyPr>
          <a:lstStyle/>
          <a:p>
            <a:pPr algn="l"/>
            <a:r>
              <a:rPr lang="en-US" sz="3200" b="0" dirty="0" smtClean="0">
                <a:latin typeface="+mn-lt"/>
              </a:rPr>
              <a:t>1. Data cleaning - Visualization</a:t>
            </a:r>
            <a:endParaRPr lang="en-US" sz="3200" b="0" dirty="0">
              <a:latin typeface="+mn-lt"/>
            </a:endParaRPr>
          </a:p>
        </p:txBody>
      </p:sp>
      <p:sp>
        <p:nvSpPr>
          <p:cNvPr id="4" name="textruta 3"/>
          <p:cNvSpPr txBox="1"/>
          <p:nvPr/>
        </p:nvSpPr>
        <p:spPr>
          <a:xfrm>
            <a:off x="683568" y="5301208"/>
            <a:ext cx="7416824" cy="1200329"/>
          </a:xfrm>
          <a:prstGeom prst="rect">
            <a:avLst/>
          </a:prstGeom>
          <a:noFill/>
        </p:spPr>
        <p:txBody>
          <a:bodyPr wrap="square" rtlCol="0">
            <a:spAutoFit/>
          </a:bodyPr>
          <a:lstStyle/>
          <a:p>
            <a:r>
              <a:rPr lang="en-GB" sz="2400" dirty="0" smtClean="0"/>
              <a:t>Tutorials &amp; documentation: </a:t>
            </a:r>
          </a:p>
          <a:p>
            <a:r>
              <a:rPr lang="en-GB" sz="2400" b="1" dirty="0" smtClean="0"/>
              <a:t>https</a:t>
            </a:r>
            <a:r>
              <a:rPr lang="en-GB" sz="2400" b="1" dirty="0"/>
              <a:t>://</a:t>
            </a:r>
            <a:r>
              <a:rPr lang="en-GB" sz="2400" b="1" dirty="0" smtClean="0"/>
              <a:t>github.com/azizka/speciesgeocodeR</a:t>
            </a:r>
            <a:endParaRPr lang="en-GB" sz="2400" b="1" dirty="0"/>
          </a:p>
          <a:p>
            <a:r>
              <a:rPr lang="en-GB" sz="2400" dirty="0" smtClean="0"/>
              <a:t> </a:t>
            </a:r>
            <a:endParaRPr lang="en-GB" sz="2400" dirty="0"/>
          </a:p>
        </p:txBody>
      </p:sp>
    </p:spTree>
    <p:extLst>
      <p:ext uri="{BB962C8B-B14F-4D97-AF65-F5344CB8AC3E}">
        <p14:creationId xmlns:p14="http://schemas.microsoft.com/office/powerpoint/2010/main" val="285239363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xzizal\Dropbox (Antonelli Lab)\Arbeit\Gothenburg\Conferences\2016_01_NNB5\talk\SPG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764704"/>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4416" b="4148"/>
          <a:stretch/>
        </p:blipFill>
        <p:spPr bwMode="auto">
          <a:xfrm>
            <a:off x="899592" y="1449249"/>
            <a:ext cx="6588224" cy="4699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ruta 5"/>
          <p:cNvSpPr txBox="1"/>
          <p:nvPr/>
        </p:nvSpPr>
        <p:spPr>
          <a:xfrm>
            <a:off x="4193704" y="6165304"/>
            <a:ext cx="4950296" cy="369332"/>
          </a:xfrm>
          <a:prstGeom prst="rect">
            <a:avLst/>
          </a:prstGeom>
          <a:noFill/>
        </p:spPr>
        <p:txBody>
          <a:bodyPr wrap="square" rtlCol="0">
            <a:spAutoFit/>
          </a:bodyPr>
          <a:lstStyle/>
          <a:p>
            <a:r>
              <a:rPr lang="en-GB" dirty="0"/>
              <a:t>https://azizka.shinyapps.io/CoordinateCleaner/</a:t>
            </a:r>
          </a:p>
        </p:txBody>
      </p:sp>
      <p:sp>
        <p:nvSpPr>
          <p:cNvPr id="7" name="Title 1"/>
          <p:cNvSpPr>
            <a:spLocks noGrp="1"/>
          </p:cNvSpPr>
          <p:nvPr>
            <p:ph type="title"/>
          </p:nvPr>
        </p:nvSpPr>
        <p:spPr>
          <a:xfrm>
            <a:off x="252000" y="332581"/>
            <a:ext cx="7920000" cy="792163"/>
          </a:xfrm>
        </p:spPr>
        <p:txBody>
          <a:bodyPr>
            <a:normAutofit/>
          </a:bodyPr>
          <a:lstStyle/>
          <a:p>
            <a:pPr algn="l"/>
            <a:r>
              <a:rPr lang="en-US" sz="3200" b="0" dirty="0" smtClean="0">
                <a:latin typeface="+mn-lt"/>
              </a:rPr>
              <a:t>1. Data cleaning – Graphical User Interface</a:t>
            </a:r>
            <a:endParaRPr lang="en-US" sz="3200" b="0" dirty="0">
              <a:latin typeface="+mn-lt"/>
            </a:endParaRPr>
          </a:p>
        </p:txBody>
      </p:sp>
    </p:spTree>
    <p:extLst>
      <p:ext uri="{BB962C8B-B14F-4D97-AF65-F5344CB8AC3E}">
        <p14:creationId xmlns:p14="http://schemas.microsoft.com/office/powerpoint/2010/main" val="302887717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smtClean="0"/>
              <a:t>2. Data visualization</a:t>
            </a:r>
            <a:endParaRPr lang="en-GB" dirty="0"/>
          </a:p>
        </p:txBody>
      </p:sp>
      <p:sp>
        <p:nvSpPr>
          <p:cNvPr id="3" name="Platshållare för innehåll 2"/>
          <p:cNvSpPr>
            <a:spLocks noGrp="1"/>
          </p:cNvSpPr>
          <p:nvPr>
            <p:ph idx="1"/>
          </p:nvPr>
        </p:nvSpPr>
        <p:spPr/>
        <p:txBody>
          <a:bodyPr/>
          <a:lstStyle/>
          <a:p>
            <a:r>
              <a:rPr lang="en-GB" dirty="0" smtClean="0"/>
              <a:t>Approximate species ranges</a:t>
            </a:r>
          </a:p>
          <a:p>
            <a:r>
              <a:rPr lang="en-GB" dirty="0" smtClean="0"/>
              <a:t>Visualize species richness patterns</a:t>
            </a:r>
            <a:endParaRPr lang="en-GB" dirty="0"/>
          </a:p>
        </p:txBody>
      </p:sp>
      <p:pic>
        <p:nvPicPr>
          <p:cNvPr id="4" name="Picture 2" descr="C:\Users\xzizal\Dropbox (Antonelli Lab)\Arbeit\Gothenburg\Conferences\2016_01_NNB5\talk\SPG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5" name="Bildobjekt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197" y="2924944"/>
            <a:ext cx="8296704" cy="3456384"/>
          </a:xfrm>
          <a:prstGeom prst="rect">
            <a:avLst/>
          </a:prstGeom>
        </p:spPr>
      </p:pic>
    </p:spTree>
    <p:extLst>
      <p:ext uri="{BB962C8B-B14F-4D97-AF65-F5344CB8AC3E}">
        <p14:creationId xmlns:p14="http://schemas.microsoft.com/office/powerpoint/2010/main" val="38005004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p:txBody>
          <a:bodyPr>
            <a:normAutofit/>
          </a:bodyPr>
          <a:lstStyle/>
          <a:p>
            <a:r>
              <a:rPr lang="en-GB" dirty="0"/>
              <a:t>3. Data classification</a:t>
            </a:r>
            <a:endParaRPr lang="en-GB" sz="3200" dirty="0"/>
          </a:p>
        </p:txBody>
      </p:sp>
      <p:sp>
        <p:nvSpPr>
          <p:cNvPr id="49" name="Rektangel 48"/>
          <p:cNvSpPr/>
          <p:nvPr/>
        </p:nvSpPr>
        <p:spPr>
          <a:xfrm>
            <a:off x="5796136" y="5081954"/>
            <a:ext cx="2880320" cy="1358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upp 4"/>
          <p:cNvGrpSpPr/>
          <p:nvPr/>
        </p:nvGrpSpPr>
        <p:grpSpPr>
          <a:xfrm>
            <a:off x="35420" y="1181563"/>
            <a:ext cx="8929068" cy="5009836"/>
            <a:chOff x="35420" y="1181563"/>
            <a:chExt cx="8929068" cy="5009836"/>
          </a:xfrm>
        </p:grpSpPr>
        <p:pic>
          <p:nvPicPr>
            <p:cNvPr id="39" name="Bildobjekt 38"/>
            <p:cNvPicPr>
              <a:picLocks noChangeAspect="1"/>
            </p:cNvPicPr>
            <p:nvPr/>
          </p:nvPicPr>
          <p:blipFill rotWithShape="1">
            <a:blip r:embed="rId2" cstate="print">
              <a:extLst>
                <a:ext uri="{28A0092B-C50C-407E-A947-70E740481C1C}">
                  <a14:useLocalDpi xmlns:a14="http://schemas.microsoft.com/office/drawing/2010/main" val="0"/>
                </a:ext>
              </a:extLst>
            </a:blip>
            <a:srcRect l="2132" t="9026" r="6913" b="11923"/>
            <a:stretch/>
          </p:blipFill>
          <p:spPr>
            <a:xfrm>
              <a:off x="83818" y="1484784"/>
              <a:ext cx="8664646" cy="4706615"/>
            </a:xfrm>
            <a:prstGeom prst="rect">
              <a:avLst/>
            </a:prstGeom>
          </p:spPr>
        </p:pic>
        <p:sp>
          <p:nvSpPr>
            <p:cNvPr id="48" name="Rektangel 47"/>
            <p:cNvSpPr/>
            <p:nvPr/>
          </p:nvSpPr>
          <p:spPr>
            <a:xfrm>
              <a:off x="565870" y="1181563"/>
              <a:ext cx="8398618" cy="375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ktangel 7"/>
            <p:cNvSpPr/>
            <p:nvPr/>
          </p:nvSpPr>
          <p:spPr>
            <a:xfrm>
              <a:off x="1619746" y="4089287"/>
              <a:ext cx="209550" cy="110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ktangel 49"/>
            <p:cNvSpPr/>
            <p:nvPr/>
          </p:nvSpPr>
          <p:spPr>
            <a:xfrm>
              <a:off x="35496" y="1506900"/>
              <a:ext cx="504056" cy="1027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ruta 50"/>
            <p:cNvSpPr txBox="1"/>
            <p:nvPr/>
          </p:nvSpPr>
          <p:spPr>
            <a:xfrm>
              <a:off x="35420" y="1487370"/>
              <a:ext cx="648072" cy="261610"/>
            </a:xfrm>
            <a:prstGeom prst="rect">
              <a:avLst/>
            </a:prstGeom>
            <a:noFill/>
          </p:spPr>
          <p:txBody>
            <a:bodyPr wrap="square" rtlCol="0">
              <a:spAutoFit/>
            </a:bodyPr>
            <a:lstStyle/>
            <a:p>
              <a:r>
                <a:rPr lang="en-GB" sz="1100" dirty="0" smtClean="0"/>
                <a:t>ASI</a:t>
              </a:r>
              <a:endParaRPr lang="en-GB" sz="1100" dirty="0"/>
            </a:p>
          </p:txBody>
        </p:sp>
        <p:sp>
          <p:nvSpPr>
            <p:cNvPr id="52" name="textruta 51"/>
            <p:cNvSpPr txBox="1"/>
            <p:nvPr/>
          </p:nvSpPr>
          <p:spPr>
            <a:xfrm>
              <a:off x="35420" y="1615589"/>
              <a:ext cx="648072" cy="261610"/>
            </a:xfrm>
            <a:prstGeom prst="rect">
              <a:avLst/>
            </a:prstGeom>
            <a:noFill/>
          </p:spPr>
          <p:txBody>
            <a:bodyPr wrap="square" rtlCol="0">
              <a:spAutoFit/>
            </a:bodyPr>
            <a:lstStyle/>
            <a:p>
              <a:r>
                <a:rPr lang="en-GB" sz="1100" dirty="0" smtClean="0"/>
                <a:t>MAD</a:t>
              </a:r>
              <a:endParaRPr lang="en-GB" sz="1100" dirty="0"/>
            </a:p>
          </p:txBody>
        </p:sp>
        <p:sp>
          <p:nvSpPr>
            <p:cNvPr id="53" name="textruta 52"/>
            <p:cNvSpPr txBox="1"/>
            <p:nvPr/>
          </p:nvSpPr>
          <p:spPr>
            <a:xfrm>
              <a:off x="35420" y="1735083"/>
              <a:ext cx="648072" cy="261610"/>
            </a:xfrm>
            <a:prstGeom prst="rect">
              <a:avLst/>
            </a:prstGeom>
            <a:noFill/>
          </p:spPr>
          <p:txBody>
            <a:bodyPr wrap="square" rtlCol="0">
              <a:spAutoFit/>
            </a:bodyPr>
            <a:lstStyle/>
            <a:p>
              <a:r>
                <a:rPr lang="en-GB" sz="1100" dirty="0" smtClean="0"/>
                <a:t>AFR</a:t>
              </a:r>
              <a:endParaRPr lang="en-GB" sz="1100" dirty="0"/>
            </a:p>
          </p:txBody>
        </p:sp>
        <p:sp>
          <p:nvSpPr>
            <p:cNvPr id="54" name="textruta 53"/>
            <p:cNvSpPr txBox="1"/>
            <p:nvPr/>
          </p:nvSpPr>
          <p:spPr>
            <a:xfrm>
              <a:off x="35420" y="1844824"/>
              <a:ext cx="648072" cy="261610"/>
            </a:xfrm>
            <a:prstGeom prst="rect">
              <a:avLst/>
            </a:prstGeom>
            <a:noFill/>
          </p:spPr>
          <p:txBody>
            <a:bodyPr wrap="square" rtlCol="0">
              <a:spAutoFit/>
            </a:bodyPr>
            <a:lstStyle/>
            <a:p>
              <a:r>
                <a:rPr lang="en-GB" sz="1100" dirty="0" smtClean="0"/>
                <a:t>ESA</a:t>
              </a:r>
              <a:endParaRPr lang="en-GB" sz="1100" dirty="0"/>
            </a:p>
          </p:txBody>
        </p:sp>
        <p:pic>
          <p:nvPicPr>
            <p:cNvPr id="55" name="Platshållare för innehåll 5"/>
            <p:cNvPicPr>
              <a:picLocks noChangeAspect="1"/>
            </p:cNvPicPr>
            <p:nvPr/>
          </p:nvPicPr>
          <p:blipFill rotWithShape="1">
            <a:blip r:embed="rId3" cstate="print">
              <a:extLst>
                <a:ext uri="{28A0092B-C50C-407E-A947-70E740481C1C}">
                  <a14:useLocalDpi xmlns:a14="http://schemas.microsoft.com/office/drawing/2010/main" val="0"/>
                </a:ext>
              </a:extLst>
            </a:blip>
            <a:srcRect l="33881" t="70776" r="38290" b="9300"/>
            <a:stretch/>
          </p:blipFill>
          <p:spPr>
            <a:xfrm>
              <a:off x="5264028" y="4543509"/>
              <a:ext cx="3492388" cy="1562645"/>
            </a:xfrm>
            <a:prstGeom prst="rect">
              <a:avLst/>
            </a:prstGeom>
          </p:spPr>
        </p:pic>
        <p:sp>
          <p:nvSpPr>
            <p:cNvPr id="56" name="textruta 55"/>
            <p:cNvSpPr txBox="1"/>
            <p:nvPr/>
          </p:nvSpPr>
          <p:spPr>
            <a:xfrm>
              <a:off x="35420" y="1960647"/>
              <a:ext cx="648072" cy="261610"/>
            </a:xfrm>
            <a:prstGeom prst="rect">
              <a:avLst/>
            </a:prstGeom>
            <a:noFill/>
          </p:spPr>
          <p:txBody>
            <a:bodyPr wrap="square" rtlCol="0">
              <a:spAutoFit/>
            </a:bodyPr>
            <a:lstStyle/>
            <a:p>
              <a:r>
                <a:rPr lang="en-GB" sz="1100" dirty="0" smtClean="0"/>
                <a:t>CSA</a:t>
              </a:r>
              <a:endParaRPr lang="en-GB" sz="1100" dirty="0"/>
            </a:p>
          </p:txBody>
        </p:sp>
        <p:sp>
          <p:nvSpPr>
            <p:cNvPr id="57" name="textruta 56"/>
            <p:cNvSpPr txBox="1"/>
            <p:nvPr/>
          </p:nvSpPr>
          <p:spPr>
            <a:xfrm>
              <a:off x="35420" y="2076088"/>
              <a:ext cx="648072" cy="261610"/>
            </a:xfrm>
            <a:prstGeom prst="rect">
              <a:avLst/>
            </a:prstGeom>
            <a:noFill/>
          </p:spPr>
          <p:txBody>
            <a:bodyPr wrap="square" rtlCol="0">
              <a:spAutoFit/>
            </a:bodyPr>
            <a:lstStyle/>
            <a:p>
              <a:r>
                <a:rPr lang="en-GB" sz="1100" dirty="0"/>
                <a:t>N</a:t>
              </a:r>
              <a:r>
                <a:rPr lang="en-GB" sz="1100" dirty="0" smtClean="0"/>
                <a:t>SA</a:t>
              </a:r>
              <a:endParaRPr lang="en-GB" sz="1100" dirty="0"/>
            </a:p>
          </p:txBody>
        </p:sp>
        <p:sp>
          <p:nvSpPr>
            <p:cNvPr id="58" name="textruta 57"/>
            <p:cNvSpPr txBox="1"/>
            <p:nvPr/>
          </p:nvSpPr>
          <p:spPr>
            <a:xfrm>
              <a:off x="35420" y="2183909"/>
              <a:ext cx="648072" cy="261610"/>
            </a:xfrm>
            <a:prstGeom prst="rect">
              <a:avLst/>
            </a:prstGeom>
            <a:noFill/>
          </p:spPr>
          <p:txBody>
            <a:bodyPr wrap="square" rtlCol="0">
              <a:spAutoFit/>
            </a:bodyPr>
            <a:lstStyle/>
            <a:p>
              <a:r>
                <a:rPr lang="en-GB" sz="1100" dirty="0" smtClean="0"/>
                <a:t>CAR</a:t>
              </a:r>
              <a:endParaRPr lang="en-GB" sz="1100" dirty="0"/>
            </a:p>
          </p:txBody>
        </p:sp>
        <p:sp>
          <p:nvSpPr>
            <p:cNvPr id="59" name="textruta 58"/>
            <p:cNvSpPr txBox="1"/>
            <p:nvPr/>
          </p:nvSpPr>
          <p:spPr>
            <a:xfrm>
              <a:off x="35420" y="2314714"/>
              <a:ext cx="648072" cy="261610"/>
            </a:xfrm>
            <a:prstGeom prst="rect">
              <a:avLst/>
            </a:prstGeom>
            <a:noFill/>
          </p:spPr>
          <p:txBody>
            <a:bodyPr wrap="square" rtlCol="0">
              <a:spAutoFit/>
            </a:bodyPr>
            <a:lstStyle/>
            <a:p>
              <a:r>
                <a:rPr lang="en-GB" sz="1100" dirty="0" smtClean="0"/>
                <a:t>NAM</a:t>
              </a:r>
              <a:endParaRPr lang="en-GB" sz="1100" dirty="0"/>
            </a:p>
          </p:txBody>
        </p:sp>
        <p:sp>
          <p:nvSpPr>
            <p:cNvPr id="3" name="Rektangel 2"/>
            <p:cNvSpPr/>
            <p:nvPr/>
          </p:nvSpPr>
          <p:spPr>
            <a:xfrm>
              <a:off x="8676456" y="1844824"/>
              <a:ext cx="216024" cy="689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4989312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2223" t="23975" r="37141" b="42688"/>
          <a:stretch/>
        </p:blipFill>
        <p:spPr bwMode="auto">
          <a:xfrm>
            <a:off x="971600" y="1628800"/>
            <a:ext cx="5561501" cy="34040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ubrik 1"/>
          <p:cNvSpPr>
            <a:spLocks noGrp="1"/>
          </p:cNvSpPr>
          <p:nvPr>
            <p:ph type="title"/>
          </p:nvPr>
        </p:nvSpPr>
        <p:spPr/>
        <p:txBody>
          <a:bodyPr/>
          <a:lstStyle/>
          <a:p>
            <a:r>
              <a:rPr lang="en-GB" dirty="0" smtClean="0"/>
              <a:t>3. Data classification</a:t>
            </a:r>
            <a:endParaRPr lang="en-GB" dirty="0"/>
          </a:p>
        </p:txBody>
      </p:sp>
      <p:pic>
        <p:nvPicPr>
          <p:cNvPr id="4" name="Picture 2" descr="C:\Users\xzizal\Dropbox (Antonelli Lab)\Arbeit\Gothenburg\Conferences\2016_01_NNB5\talk\SPG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6" name="Platshållare för innehåll 5"/>
          <p:cNvPicPr>
            <a:picLocks noChangeAspect="1"/>
          </p:cNvPicPr>
          <p:nvPr/>
        </p:nvPicPr>
        <p:blipFill rotWithShape="1">
          <a:blip r:embed="rId4" cstate="print">
            <a:extLst>
              <a:ext uri="{28A0092B-C50C-407E-A947-70E740481C1C}">
                <a14:useLocalDpi xmlns:a14="http://schemas.microsoft.com/office/drawing/2010/main" val="0"/>
              </a:ext>
            </a:extLst>
          </a:blip>
          <a:srcRect l="33881" t="70776" r="38290" b="9300"/>
          <a:stretch/>
        </p:blipFill>
        <p:spPr>
          <a:xfrm>
            <a:off x="3255985" y="3645025"/>
            <a:ext cx="5500431" cy="2461130"/>
          </a:xfrm>
          <a:prstGeom prst="rect">
            <a:avLst/>
          </a:prstGeom>
          <a:effectLst>
            <a:outerShdw blurRad="292100" dist="139700" dir="2700000" algn="tl" rotWithShape="0">
              <a:prstClr val="black">
                <a:alpha val="65000"/>
              </a:prstClr>
            </a:outerShdw>
          </a:effectLst>
        </p:spPr>
      </p:pic>
      <p:sp>
        <p:nvSpPr>
          <p:cNvPr id="8" name="Höger 7"/>
          <p:cNvSpPr/>
          <p:nvPr/>
        </p:nvSpPr>
        <p:spPr>
          <a:xfrm rot="2117420">
            <a:off x="3659413" y="3288409"/>
            <a:ext cx="1224136"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599769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endParaRPr lang="en-GB"/>
          </a:p>
        </p:txBody>
      </p:sp>
      <p:grpSp>
        <p:nvGrpSpPr>
          <p:cNvPr id="4" name="Grupp 3"/>
          <p:cNvGrpSpPr/>
          <p:nvPr/>
        </p:nvGrpSpPr>
        <p:grpSpPr>
          <a:xfrm>
            <a:off x="1043608" y="2060848"/>
            <a:ext cx="7472727" cy="2942701"/>
            <a:chOff x="8172400" y="4509120"/>
            <a:chExt cx="3565867" cy="1404210"/>
          </a:xfrm>
          <a:effectLst>
            <a:outerShdw blurRad="292100" dist="139700" dir="2700000" algn="tl" rotWithShape="0">
              <a:prstClr val="black">
                <a:alpha val="65000"/>
              </a:prstClr>
            </a:outerShdw>
          </a:effectLst>
        </p:grpSpPr>
        <p:sp>
          <p:nvSpPr>
            <p:cNvPr id="5" name="Rektangel med rundade hörn 4"/>
            <p:cNvSpPr/>
            <p:nvPr/>
          </p:nvSpPr>
          <p:spPr>
            <a:xfrm>
              <a:off x="8172400" y="4509120"/>
              <a:ext cx="3565867" cy="1404210"/>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7"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7"/>
          <p:cNvSpPr txBox="1"/>
          <p:nvPr/>
        </p:nvSpPr>
        <p:spPr>
          <a:xfrm>
            <a:off x="6058710" y="6021288"/>
            <a:ext cx="3085290" cy="523220"/>
          </a:xfrm>
          <a:prstGeom prst="rect">
            <a:avLst/>
          </a:prstGeom>
          <a:noFill/>
        </p:spPr>
        <p:txBody>
          <a:bodyPr wrap="square" rtlCol="0">
            <a:spAutoFit/>
          </a:bodyPr>
          <a:lstStyle/>
          <a:p>
            <a:r>
              <a:rPr lang="en-US" sz="1400" dirty="0" err="1" smtClean="0"/>
              <a:t>Vilhena</a:t>
            </a:r>
            <a:r>
              <a:rPr lang="en-US" sz="1400" dirty="0" smtClean="0"/>
              <a:t> &amp; Antonelli 2015, </a:t>
            </a:r>
            <a:r>
              <a:rPr lang="en-US" sz="1400" i="1" dirty="0" smtClean="0"/>
              <a:t>Nature Com</a:t>
            </a:r>
          </a:p>
          <a:p>
            <a:r>
              <a:rPr lang="en-US" sz="1400" dirty="0" smtClean="0"/>
              <a:t>Edler </a:t>
            </a:r>
            <a:r>
              <a:rPr lang="en-US" sz="1400" i="1" dirty="0" smtClean="0"/>
              <a:t>et al. </a:t>
            </a:r>
            <a:r>
              <a:rPr lang="en-US" sz="1400" dirty="0" smtClean="0"/>
              <a:t>2017, </a:t>
            </a:r>
            <a:r>
              <a:rPr lang="en-US" sz="1400" i="1" dirty="0" err="1" smtClean="0"/>
              <a:t>Syst</a:t>
            </a:r>
            <a:r>
              <a:rPr lang="en-US" sz="1400" i="1" dirty="0" smtClean="0"/>
              <a:t> </a:t>
            </a:r>
            <a:r>
              <a:rPr lang="en-US" sz="1400" i="1" dirty="0" err="1" smtClean="0"/>
              <a:t>Biol</a:t>
            </a:r>
            <a:endParaRPr lang="en-US" sz="1400" i="1" dirty="0"/>
          </a:p>
        </p:txBody>
      </p:sp>
    </p:spTree>
    <p:extLst>
      <p:ext uri="{BB962C8B-B14F-4D97-AF65-F5344CB8AC3E}">
        <p14:creationId xmlns:p14="http://schemas.microsoft.com/office/powerpoint/2010/main" val="26998825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smtClean="0"/>
              <a:t>Background</a:t>
            </a:r>
            <a:endParaRPr lang="en-GB" dirty="0"/>
          </a:p>
        </p:txBody>
      </p:sp>
      <p:grpSp>
        <p:nvGrpSpPr>
          <p:cNvPr id="12" name="Grupp 11"/>
          <p:cNvGrpSpPr/>
          <p:nvPr/>
        </p:nvGrpSpPr>
        <p:grpSpPr>
          <a:xfrm>
            <a:off x="35420" y="1181563"/>
            <a:ext cx="8929068" cy="5009836"/>
            <a:chOff x="35420" y="1181563"/>
            <a:chExt cx="8929068" cy="5009836"/>
          </a:xfrm>
        </p:grpSpPr>
        <p:pic>
          <p:nvPicPr>
            <p:cNvPr id="13" name="Bildobjekt 12"/>
            <p:cNvPicPr>
              <a:picLocks noChangeAspect="1"/>
            </p:cNvPicPr>
            <p:nvPr/>
          </p:nvPicPr>
          <p:blipFill rotWithShape="1">
            <a:blip r:embed="rId2" cstate="print">
              <a:extLst>
                <a:ext uri="{28A0092B-C50C-407E-A947-70E740481C1C}">
                  <a14:useLocalDpi xmlns:a14="http://schemas.microsoft.com/office/drawing/2010/main" val="0"/>
                </a:ext>
              </a:extLst>
            </a:blip>
            <a:srcRect l="2132" t="9026" r="6913" b="11923"/>
            <a:stretch/>
          </p:blipFill>
          <p:spPr>
            <a:xfrm>
              <a:off x="83818" y="1484784"/>
              <a:ext cx="8664646" cy="4706615"/>
            </a:xfrm>
            <a:prstGeom prst="rect">
              <a:avLst/>
            </a:prstGeom>
          </p:spPr>
        </p:pic>
        <p:sp>
          <p:nvSpPr>
            <p:cNvPr id="14" name="Rektangel 13"/>
            <p:cNvSpPr/>
            <p:nvPr/>
          </p:nvSpPr>
          <p:spPr>
            <a:xfrm>
              <a:off x="565870" y="1181563"/>
              <a:ext cx="8398618" cy="3752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ktangel 14"/>
            <p:cNvSpPr/>
            <p:nvPr/>
          </p:nvSpPr>
          <p:spPr>
            <a:xfrm>
              <a:off x="1619746" y="4089287"/>
              <a:ext cx="209550" cy="110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ktangel 15"/>
            <p:cNvSpPr/>
            <p:nvPr/>
          </p:nvSpPr>
          <p:spPr>
            <a:xfrm>
              <a:off x="35496" y="1506900"/>
              <a:ext cx="504056" cy="1027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ruta 16"/>
            <p:cNvSpPr txBox="1"/>
            <p:nvPr/>
          </p:nvSpPr>
          <p:spPr>
            <a:xfrm>
              <a:off x="35420" y="1487370"/>
              <a:ext cx="648072" cy="261610"/>
            </a:xfrm>
            <a:prstGeom prst="rect">
              <a:avLst/>
            </a:prstGeom>
            <a:noFill/>
          </p:spPr>
          <p:txBody>
            <a:bodyPr wrap="square" rtlCol="0">
              <a:spAutoFit/>
            </a:bodyPr>
            <a:lstStyle/>
            <a:p>
              <a:r>
                <a:rPr lang="en-GB" sz="1100" dirty="0" smtClean="0"/>
                <a:t>ASI</a:t>
              </a:r>
              <a:endParaRPr lang="en-GB" sz="1100" dirty="0"/>
            </a:p>
          </p:txBody>
        </p:sp>
        <p:sp>
          <p:nvSpPr>
            <p:cNvPr id="18" name="textruta 17"/>
            <p:cNvSpPr txBox="1"/>
            <p:nvPr/>
          </p:nvSpPr>
          <p:spPr>
            <a:xfrm>
              <a:off x="35420" y="1615589"/>
              <a:ext cx="648072" cy="261610"/>
            </a:xfrm>
            <a:prstGeom prst="rect">
              <a:avLst/>
            </a:prstGeom>
            <a:noFill/>
          </p:spPr>
          <p:txBody>
            <a:bodyPr wrap="square" rtlCol="0">
              <a:spAutoFit/>
            </a:bodyPr>
            <a:lstStyle/>
            <a:p>
              <a:r>
                <a:rPr lang="en-GB" sz="1100" dirty="0" smtClean="0"/>
                <a:t>MAD</a:t>
              </a:r>
              <a:endParaRPr lang="en-GB" sz="1100" dirty="0"/>
            </a:p>
          </p:txBody>
        </p:sp>
        <p:sp>
          <p:nvSpPr>
            <p:cNvPr id="19" name="textruta 18"/>
            <p:cNvSpPr txBox="1"/>
            <p:nvPr/>
          </p:nvSpPr>
          <p:spPr>
            <a:xfrm>
              <a:off x="35420" y="1735083"/>
              <a:ext cx="648072" cy="261610"/>
            </a:xfrm>
            <a:prstGeom prst="rect">
              <a:avLst/>
            </a:prstGeom>
            <a:noFill/>
          </p:spPr>
          <p:txBody>
            <a:bodyPr wrap="square" rtlCol="0">
              <a:spAutoFit/>
            </a:bodyPr>
            <a:lstStyle/>
            <a:p>
              <a:r>
                <a:rPr lang="en-GB" sz="1100" dirty="0" smtClean="0"/>
                <a:t>AFR</a:t>
              </a:r>
              <a:endParaRPr lang="en-GB" sz="1100" dirty="0"/>
            </a:p>
          </p:txBody>
        </p:sp>
        <p:sp>
          <p:nvSpPr>
            <p:cNvPr id="20" name="textruta 19"/>
            <p:cNvSpPr txBox="1"/>
            <p:nvPr/>
          </p:nvSpPr>
          <p:spPr>
            <a:xfrm>
              <a:off x="35420" y="1844824"/>
              <a:ext cx="648072" cy="261610"/>
            </a:xfrm>
            <a:prstGeom prst="rect">
              <a:avLst/>
            </a:prstGeom>
            <a:noFill/>
          </p:spPr>
          <p:txBody>
            <a:bodyPr wrap="square" rtlCol="0">
              <a:spAutoFit/>
            </a:bodyPr>
            <a:lstStyle/>
            <a:p>
              <a:r>
                <a:rPr lang="en-GB" sz="1100" dirty="0" smtClean="0"/>
                <a:t>ESA</a:t>
              </a:r>
              <a:endParaRPr lang="en-GB" sz="1100" dirty="0"/>
            </a:p>
          </p:txBody>
        </p:sp>
        <p:pic>
          <p:nvPicPr>
            <p:cNvPr id="21" name="Platshållare för innehåll 5"/>
            <p:cNvPicPr>
              <a:picLocks noChangeAspect="1"/>
            </p:cNvPicPr>
            <p:nvPr/>
          </p:nvPicPr>
          <p:blipFill rotWithShape="1">
            <a:blip r:embed="rId3" cstate="print">
              <a:extLst>
                <a:ext uri="{28A0092B-C50C-407E-A947-70E740481C1C}">
                  <a14:useLocalDpi xmlns:a14="http://schemas.microsoft.com/office/drawing/2010/main" val="0"/>
                </a:ext>
              </a:extLst>
            </a:blip>
            <a:srcRect l="33881" t="70776" r="38290" b="9300"/>
            <a:stretch/>
          </p:blipFill>
          <p:spPr>
            <a:xfrm>
              <a:off x="5264028" y="4543509"/>
              <a:ext cx="3492388" cy="1562645"/>
            </a:xfrm>
            <a:prstGeom prst="rect">
              <a:avLst/>
            </a:prstGeom>
          </p:spPr>
        </p:pic>
        <p:sp>
          <p:nvSpPr>
            <p:cNvPr id="22" name="textruta 21"/>
            <p:cNvSpPr txBox="1"/>
            <p:nvPr/>
          </p:nvSpPr>
          <p:spPr>
            <a:xfrm>
              <a:off x="35420" y="1960647"/>
              <a:ext cx="648072" cy="261610"/>
            </a:xfrm>
            <a:prstGeom prst="rect">
              <a:avLst/>
            </a:prstGeom>
            <a:noFill/>
          </p:spPr>
          <p:txBody>
            <a:bodyPr wrap="square" rtlCol="0">
              <a:spAutoFit/>
            </a:bodyPr>
            <a:lstStyle/>
            <a:p>
              <a:r>
                <a:rPr lang="en-GB" sz="1100" dirty="0" smtClean="0"/>
                <a:t>CSA</a:t>
              </a:r>
              <a:endParaRPr lang="en-GB" sz="1100" dirty="0"/>
            </a:p>
          </p:txBody>
        </p:sp>
        <p:sp>
          <p:nvSpPr>
            <p:cNvPr id="23" name="textruta 22"/>
            <p:cNvSpPr txBox="1"/>
            <p:nvPr/>
          </p:nvSpPr>
          <p:spPr>
            <a:xfrm>
              <a:off x="35420" y="2076088"/>
              <a:ext cx="648072" cy="261610"/>
            </a:xfrm>
            <a:prstGeom prst="rect">
              <a:avLst/>
            </a:prstGeom>
            <a:noFill/>
          </p:spPr>
          <p:txBody>
            <a:bodyPr wrap="square" rtlCol="0">
              <a:spAutoFit/>
            </a:bodyPr>
            <a:lstStyle/>
            <a:p>
              <a:r>
                <a:rPr lang="en-GB" sz="1100" dirty="0"/>
                <a:t>N</a:t>
              </a:r>
              <a:r>
                <a:rPr lang="en-GB" sz="1100" dirty="0" smtClean="0"/>
                <a:t>SA</a:t>
              </a:r>
              <a:endParaRPr lang="en-GB" sz="1100" dirty="0"/>
            </a:p>
          </p:txBody>
        </p:sp>
        <p:sp>
          <p:nvSpPr>
            <p:cNvPr id="24" name="textruta 23"/>
            <p:cNvSpPr txBox="1"/>
            <p:nvPr/>
          </p:nvSpPr>
          <p:spPr>
            <a:xfrm>
              <a:off x="35420" y="2183909"/>
              <a:ext cx="648072" cy="261610"/>
            </a:xfrm>
            <a:prstGeom prst="rect">
              <a:avLst/>
            </a:prstGeom>
            <a:noFill/>
          </p:spPr>
          <p:txBody>
            <a:bodyPr wrap="square" rtlCol="0">
              <a:spAutoFit/>
            </a:bodyPr>
            <a:lstStyle/>
            <a:p>
              <a:r>
                <a:rPr lang="en-GB" sz="1100" dirty="0" smtClean="0"/>
                <a:t>CAR</a:t>
              </a:r>
              <a:endParaRPr lang="en-GB" sz="1100" dirty="0"/>
            </a:p>
          </p:txBody>
        </p:sp>
        <p:sp>
          <p:nvSpPr>
            <p:cNvPr id="25" name="textruta 24"/>
            <p:cNvSpPr txBox="1"/>
            <p:nvPr/>
          </p:nvSpPr>
          <p:spPr>
            <a:xfrm>
              <a:off x="35420" y="2314714"/>
              <a:ext cx="648072" cy="261610"/>
            </a:xfrm>
            <a:prstGeom prst="rect">
              <a:avLst/>
            </a:prstGeom>
            <a:noFill/>
          </p:spPr>
          <p:txBody>
            <a:bodyPr wrap="square" rtlCol="0">
              <a:spAutoFit/>
            </a:bodyPr>
            <a:lstStyle/>
            <a:p>
              <a:r>
                <a:rPr lang="en-GB" sz="1100" dirty="0" smtClean="0"/>
                <a:t>NAM</a:t>
              </a:r>
              <a:endParaRPr lang="en-GB" sz="1100" dirty="0"/>
            </a:p>
          </p:txBody>
        </p:sp>
        <p:sp>
          <p:nvSpPr>
            <p:cNvPr id="26" name="Rektangel 25"/>
            <p:cNvSpPr/>
            <p:nvPr/>
          </p:nvSpPr>
          <p:spPr>
            <a:xfrm>
              <a:off x="8676456" y="1844824"/>
              <a:ext cx="216024" cy="689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 name="Grupp 3"/>
          <p:cNvGrpSpPr/>
          <p:nvPr/>
        </p:nvGrpSpPr>
        <p:grpSpPr>
          <a:xfrm>
            <a:off x="7164292" y="697378"/>
            <a:ext cx="1757539" cy="692105"/>
            <a:chOff x="8172400" y="4509120"/>
            <a:chExt cx="3565867" cy="1404210"/>
          </a:xfrm>
          <a:effectLst>
            <a:outerShdw blurRad="292100" dist="139700" dir="2700000" algn="tl" rotWithShape="0">
              <a:prstClr val="black">
                <a:alpha val="65000"/>
              </a:prstClr>
            </a:outerShdw>
          </a:effectLst>
        </p:grpSpPr>
        <p:sp>
          <p:nvSpPr>
            <p:cNvPr id="5" name="Rektangel med rundade hörn 4"/>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C:\Users\alexander.zizka\Downloads\Pasted image at 2016_08_15 03_51 PM.png"/>
            <p:cNvPicPr>
              <a:picLocks noChangeAspect="1" noChangeArrowheads="1"/>
            </p:cNvPicPr>
            <p:nvPr/>
          </p:nvPicPr>
          <p:blipFill rotWithShape="1">
            <a:blip r:embed="rId4">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7" name="Picture 5" descr="C:\Users\alexander.zizka\Downloads\Pasted image at 2016_08_15 03_51 PM.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Users\alexander.zizka\Downloads\Pasted image at 2016_08_15 03_51 PM.png"/>
            <p:cNvPicPr>
              <a:picLocks noChangeAspect="1" noChangeArrowheads="1"/>
            </p:cNvPicPr>
            <p:nvPr/>
          </p:nvPicPr>
          <p:blipFill rotWithShape="1">
            <a:blip r:embed="rId4">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864511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1600" y="1639341"/>
            <a:ext cx="6037740" cy="4309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upp 12"/>
          <p:cNvGrpSpPr/>
          <p:nvPr/>
        </p:nvGrpSpPr>
        <p:grpSpPr>
          <a:xfrm>
            <a:off x="7164292" y="697378"/>
            <a:ext cx="1757539" cy="692105"/>
            <a:chOff x="8172400" y="4509120"/>
            <a:chExt cx="3565867" cy="1404210"/>
          </a:xfrm>
          <a:effectLst>
            <a:outerShdw blurRad="292100" dist="139700" dir="2700000" algn="tl" rotWithShape="0">
              <a:prstClr val="black">
                <a:alpha val="65000"/>
              </a:prstClr>
            </a:outerShdw>
          </a:effectLst>
        </p:grpSpPr>
        <p:sp>
          <p:nvSpPr>
            <p:cNvPr id="14" name="Rektangel med rundade hörn 13"/>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5" descr="C:\Users\alexander.zizka\Downloads\Pasted image at 2016_08_15 03_51 PM.png"/>
            <p:cNvPicPr>
              <a:picLocks noChangeAspect="1" noChangeArrowheads="1"/>
            </p:cNvPicPr>
            <p:nvPr/>
          </p:nvPicPr>
          <p:blipFill rotWithShape="1">
            <a:blip r:embed="rId3">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6" name="Picture 5" descr="C:\Users\alexander.zizka\Downloads\Pasted image at 2016_08_15 03_51 P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alexander.zizka\Downloads\Pasted image at 2016_08_15 03_51 PM.png"/>
            <p:cNvPicPr>
              <a:picLocks noChangeAspect="1" noChangeArrowheads="1"/>
            </p:cNvPicPr>
            <p:nvPr/>
          </p:nvPicPr>
          <p:blipFill rotWithShape="1">
            <a:blip r:embed="rId3">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pic>
        <p:nvPicPr>
          <p:cNvPr id="5124" name="Picture 4" descr="Javascrip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0449" y="4797152"/>
            <a:ext cx="1247050" cy="1247050"/>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22"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How does it work?</a:t>
            </a:r>
            <a:endParaRPr lang="en-GB" sz="3200" dirty="0"/>
          </a:p>
        </p:txBody>
      </p:sp>
    </p:spTree>
    <p:extLst>
      <p:ext uri="{BB962C8B-B14F-4D97-AF65-F5344CB8AC3E}">
        <p14:creationId xmlns:p14="http://schemas.microsoft.com/office/powerpoint/2010/main" val="38827972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normAutofit/>
          </a:bodyPr>
          <a:lstStyle/>
          <a:p>
            <a:r>
              <a:rPr lang="en-US" sz="3400" dirty="0"/>
              <a:t>Species distribution data – a </a:t>
            </a:r>
            <a:r>
              <a:rPr lang="en-US" sz="3400" dirty="0" smtClean="0"/>
              <a:t>revolution</a:t>
            </a:r>
            <a:endParaRPr lang="en-GB" sz="3400" dirty="0"/>
          </a:p>
        </p:txBody>
      </p:sp>
      <p:sp>
        <p:nvSpPr>
          <p:cNvPr id="3" name="Platshållare för innehåll 2"/>
          <p:cNvSpPr>
            <a:spLocks noGrp="1"/>
          </p:cNvSpPr>
          <p:nvPr>
            <p:ph idx="1"/>
          </p:nvPr>
        </p:nvSpPr>
        <p:spPr/>
        <p:txBody>
          <a:bodyPr/>
          <a:lstStyle/>
          <a:p>
            <a:endParaRPr lang="en-GB"/>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223" t="23975" r="37141" b="42688"/>
          <a:stretch/>
        </p:blipFill>
        <p:spPr bwMode="auto">
          <a:xfrm>
            <a:off x="1151834" y="1471530"/>
            <a:ext cx="7488832" cy="45837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descr="http://ebird.org/content/ebird/wp-content/uploads/sites/55/ebirdlogo_hi-res-270x11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717" y="3861048"/>
            <a:ext cx="1327020" cy="555384"/>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6" name="Picture 5" descr="http://www.biodiversityireland.ie/wordpress/wp-content/uploads/GBIF-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112" y="1294933"/>
            <a:ext cx="1345861" cy="1304541"/>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7" name="Picture 11" descr="http://bien.nceas.ucsb.edu/bien/wp-content/ata-images/bien_logo_notex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350" y="2996952"/>
            <a:ext cx="1385983" cy="544779"/>
          </a:xfrm>
          <a:prstGeom prst="rect">
            <a:avLst/>
          </a:prstGeom>
          <a:solidFill>
            <a:schemeClr val="bg1"/>
          </a:solidFill>
          <a:effectLst>
            <a:outerShdw blurRad="292100" dist="139700" dir="2700000" algn="tl" rotWithShape="0">
              <a:prstClr val="black">
                <a:alpha val="65000"/>
              </a:prstClr>
            </a:outerShdw>
          </a:effectLst>
        </p:spPr>
      </p:pic>
      <p:sp>
        <p:nvSpPr>
          <p:cNvPr id="8" name="textruta 7"/>
          <p:cNvSpPr txBox="1"/>
          <p:nvPr/>
        </p:nvSpPr>
        <p:spPr>
          <a:xfrm>
            <a:off x="2159946" y="5517232"/>
            <a:ext cx="5472608" cy="738664"/>
          </a:xfrm>
          <a:prstGeom prst="rect">
            <a:avLst/>
          </a:prstGeom>
          <a:solidFill>
            <a:schemeClr val="bg1"/>
          </a:solidFill>
          <a:effectLst>
            <a:outerShdw blurRad="406400" dist="139700" dir="2700000" algn="tl" rotWithShape="0">
              <a:prstClr val="black">
                <a:alpha val="65000"/>
              </a:prstClr>
            </a:outerShdw>
          </a:effectLst>
        </p:spPr>
        <p:txBody>
          <a:bodyPr wrap="square" rtlCol="0">
            <a:spAutoFit/>
          </a:bodyPr>
          <a:lstStyle/>
          <a:p>
            <a:r>
              <a:rPr lang="en-GB" sz="4200" dirty="0" smtClean="0"/>
              <a:t>GBIF &gt; </a:t>
            </a:r>
            <a:r>
              <a:rPr lang="en-GB" sz="4200" dirty="0"/>
              <a:t>8</a:t>
            </a:r>
            <a:r>
              <a:rPr lang="en-GB" sz="4200" dirty="0" smtClean="0"/>
              <a:t>00 </a:t>
            </a:r>
            <a:r>
              <a:rPr lang="en-GB" sz="4200" dirty="0" smtClean="0"/>
              <a:t>M records</a:t>
            </a:r>
            <a:endParaRPr lang="en-GB" sz="4200" dirty="0"/>
          </a:p>
        </p:txBody>
      </p:sp>
      <p:pic>
        <p:nvPicPr>
          <p:cNvPr id="9" name="Picture 2" descr="http://www.fageltaxering.lu.se/sites/default/files/fageltaxering-logo2x.png"/>
          <p:cNvPicPr>
            <a:picLocks noChangeAspect="1" noChangeArrowheads="1"/>
          </p:cNvPicPr>
          <p:nvPr/>
        </p:nvPicPr>
        <p:blipFill rotWithShape="1">
          <a:blip r:embed="rId7">
            <a:extLst>
              <a:ext uri="{28A0092B-C50C-407E-A947-70E740481C1C}">
                <a14:useLocalDpi xmlns:a14="http://schemas.microsoft.com/office/drawing/2010/main" val="0"/>
              </a:ext>
            </a:extLst>
          </a:blip>
          <a:srcRect r="58287"/>
          <a:stretch/>
        </p:blipFill>
        <p:spPr bwMode="auto">
          <a:xfrm>
            <a:off x="7794120" y="1340768"/>
            <a:ext cx="1080000" cy="957990"/>
          </a:xfrm>
          <a:prstGeom prst="rect">
            <a:avLst/>
          </a:prstGeom>
          <a:solidFill>
            <a:schemeClr val="bg1"/>
          </a:solidFill>
          <a:effectLst>
            <a:outerShdw blurRad="292100" dist="139700" dir="2700000" algn="tl" rotWithShape="0">
              <a:prstClr val="black">
                <a:alpha val="65000"/>
              </a:prstClr>
            </a:outerShdw>
          </a:effectLst>
        </p:spPr>
      </p:pic>
      <p:pic>
        <p:nvPicPr>
          <p:cNvPr id="10" name="Picture 4" descr="logo-element-SL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12480" y="3711123"/>
            <a:ext cx="1080000" cy="1024618"/>
          </a:xfrm>
          <a:prstGeom prst="rect">
            <a:avLst/>
          </a:prstGeom>
          <a:solidFill>
            <a:schemeClr val="bg1"/>
          </a:solidFill>
          <a:effectLst>
            <a:outerShdw blurRad="292100" dist="139700" dir="2700000" algn="tl" rotWithShape="0">
              <a:prstClr val="black">
                <a:alpha val="65000"/>
              </a:prstClr>
            </a:outerShdw>
          </a:effectLst>
        </p:spPr>
      </p:pic>
      <p:pic>
        <p:nvPicPr>
          <p:cNvPr id="11" name="Picture 8" descr="http://www.ala.org.au/wp-content/themes/ala-wordpress-theme/img/supporting-graphic-element-fla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4120" y="2536606"/>
            <a:ext cx="1080000" cy="949355"/>
          </a:xfrm>
          <a:prstGeom prst="rect">
            <a:avLst/>
          </a:prstGeom>
          <a:solidFill>
            <a:schemeClr val="bg1"/>
          </a:solidFill>
          <a:effectLst>
            <a:outerShdw blurRad="292100" dist="139700" dir="2700000" algn="tl" rotWithShape="0">
              <a:prstClr val="black">
                <a:alpha val="65000"/>
              </a:prstClr>
            </a:outerShdw>
          </a:effectLst>
        </p:spPr>
      </p:pic>
      <p:pic>
        <p:nvPicPr>
          <p:cNvPr id="12" name="Picture 2" descr="Logo"/>
          <p:cNvPicPr>
            <a:picLocks noChangeAspect="1" noChangeArrowheads="1"/>
          </p:cNvPicPr>
          <p:nvPr/>
        </p:nvPicPr>
        <p:blipFill rotWithShape="1">
          <a:blip r:embed="rId10">
            <a:extLst>
              <a:ext uri="{28A0092B-C50C-407E-A947-70E740481C1C}">
                <a14:useLocalDpi xmlns:a14="http://schemas.microsoft.com/office/drawing/2010/main" val="0"/>
              </a:ext>
            </a:extLst>
          </a:blip>
          <a:srcRect l="28196" t="11283" r="29137" b="31605"/>
          <a:stretch/>
        </p:blipFill>
        <p:spPr bwMode="auto">
          <a:xfrm>
            <a:off x="7831746" y="5001677"/>
            <a:ext cx="1080000" cy="963750"/>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13" name="Picture 9" descr="https://upload.wikimedia.org/wikipedia/en/thumb/e/ec/IUCN_Red_List.svg/1101px-IUCN_Red_List.sv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3528" y="4788630"/>
            <a:ext cx="1322209" cy="1230078"/>
          </a:xfrm>
          <a:prstGeom prst="rect">
            <a:avLst/>
          </a:prstGeom>
          <a:solidFill>
            <a:schemeClr val="bg1"/>
          </a:solidFill>
          <a:effectLst>
            <a:outerShdw blurRad="292100" dist="139700" dir="2700000" algn="tl" rotWithShape="0">
              <a:prstClr val="black">
                <a:alpha val="65000"/>
              </a:prstClr>
            </a:outerShdw>
          </a:effectLst>
        </p:spPr>
      </p:pic>
    </p:spTree>
    <p:extLst>
      <p:ext uri="{BB962C8B-B14F-4D97-AF65-F5344CB8AC3E}">
        <p14:creationId xmlns:p14="http://schemas.microsoft.com/office/powerpoint/2010/main" val="2531750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8177" t="11313" r="17694" b="8453"/>
          <a:stretch/>
        </p:blipFill>
        <p:spPr bwMode="auto">
          <a:xfrm>
            <a:off x="899592" y="1484784"/>
            <a:ext cx="6846787" cy="4818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upp 5"/>
          <p:cNvGrpSpPr/>
          <p:nvPr/>
        </p:nvGrpSpPr>
        <p:grpSpPr>
          <a:xfrm>
            <a:off x="7164292" y="697378"/>
            <a:ext cx="1757539" cy="692105"/>
            <a:chOff x="8172400" y="4509120"/>
            <a:chExt cx="3565867" cy="1404210"/>
          </a:xfrm>
          <a:effectLst>
            <a:outerShdw blurRad="292100" dist="139700" dir="2700000" algn="tl" rotWithShape="0">
              <a:prstClr val="black">
                <a:alpha val="65000"/>
              </a:prstClr>
            </a:outerShdw>
          </a:effectLst>
        </p:grpSpPr>
        <p:sp>
          <p:nvSpPr>
            <p:cNvPr id="7" name="Rektangel med rundade hörn 6"/>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5" descr="C:\Users\alexander.zizka\Downloads\Pasted image at 2016_08_15 03_51 PM.png"/>
            <p:cNvPicPr>
              <a:picLocks noChangeAspect="1" noChangeArrowheads="1"/>
            </p:cNvPicPr>
            <p:nvPr/>
          </p:nvPicPr>
          <p:blipFill rotWithShape="1">
            <a:blip r:embed="rId3">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9" name="Picture 5" descr="C:\Users\alexander.zizka\Downloads\Pasted image at 2016_08_15 03_51 PM.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alexander.zizka\Downloads\Pasted image at 2016_08_15 03_51 PM.png"/>
            <p:cNvPicPr>
              <a:picLocks noChangeAspect="1" noChangeArrowheads="1"/>
            </p:cNvPicPr>
            <p:nvPr/>
          </p:nvPicPr>
          <p:blipFill rotWithShape="1">
            <a:blip r:embed="rId3">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Workflow</a:t>
            </a:r>
            <a:endParaRPr lang="en-GB" sz="3200" dirty="0"/>
          </a:p>
        </p:txBody>
      </p:sp>
    </p:spTree>
    <p:extLst>
      <p:ext uri="{BB962C8B-B14F-4D97-AF65-F5344CB8AC3E}">
        <p14:creationId xmlns:p14="http://schemas.microsoft.com/office/powerpoint/2010/main" val="2592559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 11"/>
          <p:cNvGrpSpPr/>
          <p:nvPr/>
        </p:nvGrpSpPr>
        <p:grpSpPr>
          <a:xfrm>
            <a:off x="7164292" y="697378"/>
            <a:ext cx="1757539" cy="692105"/>
            <a:chOff x="8172400" y="4509120"/>
            <a:chExt cx="3565867" cy="1404210"/>
          </a:xfrm>
          <a:effectLst>
            <a:outerShdw blurRad="292100" dist="139700" dir="2700000" algn="tl" rotWithShape="0">
              <a:prstClr val="black">
                <a:alpha val="65000"/>
              </a:prstClr>
            </a:outerShdw>
          </a:effectLst>
        </p:grpSpPr>
        <p:sp>
          <p:nvSpPr>
            <p:cNvPr id="13" name="Rektangel med rundade hörn 12"/>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5" name="Picture 5" descr="C:\Users\alexander.zizka\Downloads\Pasted image at 2016_08_15 03_51 PM.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 descr="C:\Users\alexander.zizka\Downloads\Pasted image at 2016_08_15 03_51 PM.png"/>
            <p:cNvPicPr>
              <a:picLocks noChangeAspect="1" noChangeArrowheads="1"/>
            </p:cNvPicPr>
            <p:nvPr/>
          </p:nvPicPr>
          <p:blipFill rotWithShape="1">
            <a:blip r:embed="rId2">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Output</a:t>
            </a:r>
            <a:endParaRPr lang="en-GB" sz="3200" dirty="0"/>
          </a:p>
        </p:txBody>
      </p:sp>
      <p:pic>
        <p:nvPicPr>
          <p:cNvPr id="18" name="Picture 2" descr="C:\Users\alexander.zizka\Desktop\2_Amphibians_4-2-100-5_inset.tif"/>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817565"/>
            <a:ext cx="8229600" cy="409123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1887" y="3933056"/>
            <a:ext cx="7014273" cy="2376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7"/>
          <p:cNvSpPr txBox="1"/>
          <p:nvPr/>
        </p:nvSpPr>
        <p:spPr>
          <a:xfrm>
            <a:off x="7391400" y="6303257"/>
            <a:ext cx="1703695" cy="307777"/>
          </a:xfrm>
          <a:prstGeom prst="rect">
            <a:avLst/>
          </a:prstGeom>
          <a:noFill/>
        </p:spPr>
        <p:txBody>
          <a:bodyPr wrap="square" rtlCol="0">
            <a:spAutoFit/>
          </a:bodyPr>
          <a:lstStyle/>
          <a:p>
            <a:r>
              <a:rPr lang="en-US" sz="1400" dirty="0" smtClean="0"/>
              <a:t>Edler </a:t>
            </a:r>
            <a:r>
              <a:rPr lang="en-US" sz="1400" i="1" dirty="0" smtClean="0"/>
              <a:t>et al. </a:t>
            </a:r>
            <a:r>
              <a:rPr lang="en-US" sz="1400" dirty="0" smtClean="0"/>
              <a:t>2017</a:t>
            </a:r>
            <a:endParaRPr lang="en-US" sz="1400" dirty="0"/>
          </a:p>
        </p:txBody>
      </p:sp>
    </p:spTree>
    <p:extLst>
      <p:ext uri="{BB962C8B-B14F-4D97-AF65-F5344CB8AC3E}">
        <p14:creationId xmlns:p14="http://schemas.microsoft.com/office/powerpoint/2010/main" val="246556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xzizal\Dropbox (Antonelli Lab)\Arbeit\Gothenburg\Conferences\2016_01_NNB5\talk\sampbia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988840"/>
            <a:ext cx="6258731" cy="24746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7"/>
          <p:cNvSpPr txBox="1"/>
          <p:nvPr/>
        </p:nvSpPr>
        <p:spPr>
          <a:xfrm>
            <a:off x="7884368" y="6175649"/>
            <a:ext cx="1141041" cy="307777"/>
          </a:xfrm>
          <a:prstGeom prst="rect">
            <a:avLst/>
          </a:prstGeom>
          <a:noFill/>
        </p:spPr>
        <p:txBody>
          <a:bodyPr wrap="square" rtlCol="0">
            <a:spAutoFit/>
          </a:bodyPr>
          <a:lstStyle/>
          <a:p>
            <a:r>
              <a:rPr lang="en-US" sz="1400" dirty="0" smtClean="0"/>
              <a:t>Beta-version</a:t>
            </a:r>
            <a:endParaRPr lang="en-US" sz="1400" dirty="0"/>
          </a:p>
        </p:txBody>
      </p:sp>
    </p:spTree>
    <p:extLst>
      <p:ext uri="{BB962C8B-B14F-4D97-AF65-F5344CB8AC3E}">
        <p14:creationId xmlns:p14="http://schemas.microsoft.com/office/powerpoint/2010/main" val="6708960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innehåll 5"/>
          <p:cNvSpPr>
            <a:spLocks noGrp="1"/>
          </p:cNvSpPr>
          <p:nvPr>
            <p:ph sz="quarter" idx="12"/>
          </p:nvPr>
        </p:nvSpPr>
        <p:spPr/>
        <p:txBody>
          <a:bodyPr>
            <a:normAutofit/>
          </a:bodyPr>
          <a:lstStyle/>
          <a:p>
            <a:r>
              <a:rPr lang="en-GB" sz="3600" dirty="0" smtClean="0"/>
              <a:t>Relation between anthropogenic geographic features and occurrence records</a:t>
            </a:r>
          </a:p>
          <a:p>
            <a:endParaRPr lang="en-GB" sz="3600" dirty="0" smtClean="0"/>
          </a:p>
          <a:p>
            <a:r>
              <a:rPr lang="en-GB" sz="3600" dirty="0" smtClean="0"/>
              <a:t>Based on gazetteers and frequency distributions of distances</a:t>
            </a:r>
            <a:endParaRPr lang="en-GB" sz="3600" dirty="0"/>
          </a:p>
        </p:txBody>
      </p:sp>
      <p:pic>
        <p:nvPicPr>
          <p:cNvPr id="7" name="Picture 3" descr="C:\Users\xzizal\Dropbox (Antonelli Lab)\Arbeit\Gothenburg\Conferences\2016_01_NNB5\talk\sampbia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4"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Background</a:t>
            </a:r>
            <a:endParaRPr lang="en-GB" sz="3200" dirty="0"/>
          </a:p>
        </p:txBody>
      </p:sp>
    </p:spTree>
    <p:extLst>
      <p:ext uri="{BB962C8B-B14F-4D97-AF65-F5344CB8AC3E}">
        <p14:creationId xmlns:p14="http://schemas.microsoft.com/office/powerpoint/2010/main" val="47876871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C:\Users\xzizal\Dropbox (Antonelli Lab)\Arbeit\Gothenburg\Conferences\2016_01_NNB5\talk\sampbia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8" name="Content Placeholder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sp>
        <p:nvSpPr>
          <p:cNvPr id="10"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Background</a:t>
            </a:r>
            <a:endParaRPr lang="en-GB" sz="3200" dirty="0"/>
          </a:p>
        </p:txBody>
      </p:sp>
    </p:spTree>
    <p:extLst>
      <p:ext uri="{BB962C8B-B14F-4D97-AF65-F5344CB8AC3E}">
        <p14:creationId xmlns:p14="http://schemas.microsoft.com/office/powerpoint/2010/main" val="255267891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8" name="Picture 3" descr="C:\Users\xzizal\Dropbox (Antonelli Lab)\Arbeit\Gothenburg\Conferences\2016_01_NNB5\talk\sampbia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5"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Background</a:t>
            </a:r>
            <a:endParaRPr lang="en-GB" sz="3200" dirty="0"/>
          </a:p>
        </p:txBody>
      </p:sp>
    </p:spTree>
    <p:extLst>
      <p:ext uri="{BB962C8B-B14F-4D97-AF65-F5344CB8AC3E}">
        <p14:creationId xmlns:p14="http://schemas.microsoft.com/office/powerpoint/2010/main" val="199499547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r>
              <a:rPr lang="en-US" sz="2400" dirty="0" smtClean="0">
                <a:latin typeface="+mj-lt"/>
              </a:rPr>
              <a:t>Roads</a:t>
            </a:r>
          </a:p>
          <a:p>
            <a:endParaRPr lang="en-US" sz="2400" dirty="0">
              <a:latin typeface="+mj-lt"/>
            </a:endParaRPr>
          </a:p>
        </p:txBody>
      </p:sp>
      <p:pic>
        <p:nvPicPr>
          <p:cNvPr id="25" name="Content Placeholder 2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4572000" y="1584325"/>
            <a:ext cx="4572000" cy="4572000"/>
          </a:xfr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8" name="Picture 3" descr="C:\Users\xzizal\Dropbox (Antonelli Lab)\Arbeit\Gothenburg\Conferences\2016_01_NNB5\talk\sampbia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9"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Background</a:t>
            </a:r>
            <a:endParaRPr lang="en-GB" sz="3200" dirty="0"/>
          </a:p>
        </p:txBody>
      </p:sp>
    </p:spTree>
    <p:extLst>
      <p:ext uri="{BB962C8B-B14F-4D97-AF65-F5344CB8AC3E}">
        <p14:creationId xmlns:p14="http://schemas.microsoft.com/office/powerpoint/2010/main" val="159618604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r>
              <a:rPr lang="en-US" sz="2400" dirty="0" smtClean="0">
                <a:latin typeface="+mj-lt"/>
              </a:rPr>
              <a:t>Roads</a:t>
            </a:r>
          </a:p>
          <a:p>
            <a:r>
              <a:rPr lang="en-US" sz="2400" dirty="0" smtClean="0">
                <a:latin typeface="+mj-lt"/>
              </a:rPr>
              <a:t>Cities</a:t>
            </a:r>
          </a:p>
          <a:p>
            <a:endParaRPr lang="en-US" sz="2400" dirty="0">
              <a:latin typeface="+mj-lt"/>
            </a:endParaRPr>
          </a:p>
        </p:txBody>
      </p:sp>
      <p:pic>
        <p:nvPicPr>
          <p:cNvPr id="25" name="Content Placeholder 2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4572000" y="1584325"/>
            <a:ext cx="4572000" cy="4572000"/>
          </a:xfr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9" name="Picture 3" descr="C:\Users\xzizal\Dropbox (Antonelli Lab)\Arbeit\Gothenburg\Conferences\2016_01_NNB5\talk\sampbia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10"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Background</a:t>
            </a:r>
            <a:endParaRPr lang="en-GB" sz="3200" dirty="0"/>
          </a:p>
        </p:txBody>
      </p:sp>
    </p:spTree>
    <p:extLst>
      <p:ext uri="{BB962C8B-B14F-4D97-AF65-F5344CB8AC3E}">
        <p14:creationId xmlns:p14="http://schemas.microsoft.com/office/powerpoint/2010/main" val="260286428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r>
              <a:rPr lang="en-US" sz="2400" dirty="0" smtClean="0">
                <a:latin typeface="+mj-lt"/>
              </a:rPr>
              <a:t>Roads</a:t>
            </a:r>
          </a:p>
          <a:p>
            <a:r>
              <a:rPr lang="en-US" sz="2400" dirty="0" smtClean="0">
                <a:latin typeface="+mj-lt"/>
              </a:rPr>
              <a:t>Cities</a:t>
            </a:r>
          </a:p>
          <a:p>
            <a:r>
              <a:rPr lang="en-US" sz="2400" dirty="0" smtClean="0">
                <a:latin typeface="+mj-lt"/>
              </a:rPr>
              <a:t>Airports</a:t>
            </a:r>
          </a:p>
          <a:p>
            <a:endParaRPr lang="en-US" sz="2400" dirty="0">
              <a:latin typeface="+mj-lt"/>
            </a:endParaRPr>
          </a:p>
        </p:txBody>
      </p:sp>
      <p:pic>
        <p:nvPicPr>
          <p:cNvPr id="25" name="Content Placeholder 2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4572000" y="1584325"/>
            <a:ext cx="4572000" cy="4572000"/>
          </a:xfr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10" name="Picture 3" descr="C:\Users\xzizal\Dropbox (Antonelli Lab)\Arbeit\Gothenburg\Conferences\2016_01_NNB5\talk\sampbia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11"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Background</a:t>
            </a:r>
            <a:endParaRPr lang="en-GB" sz="3200" dirty="0"/>
          </a:p>
        </p:txBody>
      </p:sp>
    </p:spTree>
    <p:extLst>
      <p:ext uri="{BB962C8B-B14F-4D97-AF65-F5344CB8AC3E}">
        <p14:creationId xmlns:p14="http://schemas.microsoft.com/office/powerpoint/2010/main" val="22515124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normAutofit/>
          </a:bodyPr>
          <a:lstStyle/>
          <a:p>
            <a:r>
              <a:rPr lang="en-US" sz="2400" dirty="0" smtClean="0">
                <a:latin typeface="+mj-lt"/>
              </a:rPr>
              <a:t>Roads</a:t>
            </a:r>
          </a:p>
          <a:p>
            <a:r>
              <a:rPr lang="en-US" sz="2400" dirty="0" smtClean="0">
                <a:latin typeface="+mj-lt"/>
              </a:rPr>
              <a:t>Cities</a:t>
            </a:r>
          </a:p>
          <a:p>
            <a:r>
              <a:rPr lang="en-US" sz="2400" dirty="0" smtClean="0">
                <a:latin typeface="+mj-lt"/>
              </a:rPr>
              <a:t>Airports</a:t>
            </a:r>
          </a:p>
          <a:p>
            <a:r>
              <a:rPr lang="en-US" sz="2400" dirty="0" smtClean="0">
                <a:latin typeface="+mj-lt"/>
              </a:rPr>
              <a:t>Rivers</a:t>
            </a:r>
          </a:p>
          <a:p>
            <a:endParaRPr lang="en-US" sz="2400" dirty="0">
              <a:latin typeface="+mj-lt"/>
            </a:endParaRPr>
          </a:p>
        </p:txBody>
      </p:sp>
      <p:pic>
        <p:nvPicPr>
          <p:cNvPr id="25" name="Content Placeholder 24"/>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4572000" y="1584325"/>
            <a:ext cx="4572000" cy="4572000"/>
          </a:xfr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60000" y="1584000"/>
            <a:ext cx="4572000" cy="4572000"/>
          </a:xfrm>
          <a:prstGeom prst="rect">
            <a:avLst/>
          </a:prstGeom>
        </p:spPr>
      </p:pic>
      <p:pic>
        <p:nvPicPr>
          <p:cNvPr id="11" name="Picture 3" descr="C:\Users\xzizal\Dropbox (Antonelli Lab)\Arbeit\Gothenburg\Conferences\2016_01_NNB5\talk\sampbia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12" name="TextBox 3"/>
          <p:cNvSpPr txBox="1"/>
          <p:nvPr/>
        </p:nvSpPr>
        <p:spPr>
          <a:xfrm>
            <a:off x="899592" y="4437112"/>
            <a:ext cx="3924368" cy="1200329"/>
          </a:xfrm>
          <a:prstGeom prst="rect">
            <a:avLst/>
          </a:prstGeom>
          <a:noFill/>
        </p:spPr>
        <p:txBody>
          <a:bodyPr wrap="square" rtlCol="0">
            <a:spAutoFit/>
          </a:bodyPr>
          <a:lstStyle/>
          <a:p>
            <a:pPr defTabSz="457200" fontAlgn="base">
              <a:spcBef>
                <a:spcPct val="0"/>
              </a:spcBef>
              <a:spcAft>
                <a:spcPct val="0"/>
              </a:spcAft>
            </a:pPr>
            <a:r>
              <a:rPr lang="en-US" sz="3600" dirty="0" smtClean="0">
                <a:solidFill>
                  <a:prstClr val="black"/>
                </a:solidFill>
                <a:latin typeface="+mj-lt"/>
                <a:ea typeface="ＭＳ Ｐゴシック" charset="0"/>
              </a:rPr>
              <a:t>Sampling increases with accessibility</a:t>
            </a:r>
            <a:endParaRPr lang="en-US" sz="3600" dirty="0">
              <a:solidFill>
                <a:prstClr val="black"/>
              </a:solidFill>
              <a:latin typeface="+mj-lt"/>
              <a:ea typeface="ＭＳ Ｐゴシック" charset="0"/>
            </a:endParaRPr>
          </a:p>
        </p:txBody>
      </p:sp>
      <p:sp>
        <p:nvSpPr>
          <p:cNvPr id="13" name="Right Arrow 4"/>
          <p:cNvSpPr/>
          <p:nvPr/>
        </p:nvSpPr>
        <p:spPr>
          <a:xfrm>
            <a:off x="251520" y="4667626"/>
            <a:ext cx="540128" cy="477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fontAlgn="base">
              <a:spcBef>
                <a:spcPct val="0"/>
              </a:spcBef>
              <a:spcAft>
                <a:spcPct val="0"/>
              </a:spcAft>
            </a:pPr>
            <a:endParaRPr lang="en-US">
              <a:solidFill>
                <a:prstClr val="white"/>
              </a:solidFill>
            </a:endParaRPr>
          </a:p>
        </p:txBody>
      </p:sp>
      <p:sp>
        <p:nvSpPr>
          <p:cNvPr id="14"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Background</a:t>
            </a:r>
            <a:endParaRPr lang="en-GB" sz="3200" dirty="0"/>
          </a:p>
        </p:txBody>
      </p:sp>
    </p:spTree>
    <p:extLst>
      <p:ext uri="{BB962C8B-B14F-4D97-AF65-F5344CB8AC3E}">
        <p14:creationId xmlns:p14="http://schemas.microsoft.com/office/powerpoint/2010/main" val="297440798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467544" y="-27384"/>
            <a:ext cx="8280920" cy="1143000"/>
          </a:xfrm>
        </p:spPr>
        <p:txBody>
          <a:bodyPr>
            <a:normAutofit/>
          </a:bodyPr>
          <a:lstStyle/>
          <a:p>
            <a:r>
              <a:rPr lang="en-GB" sz="3200" dirty="0" smtClean="0"/>
              <a:t>Fantastic!</a:t>
            </a:r>
            <a:endParaRPr lang="en-GB" sz="3200" dirty="0"/>
          </a:p>
        </p:txBody>
      </p:sp>
      <p:sp>
        <p:nvSpPr>
          <p:cNvPr id="3" name="Platshållare för innehåll 2"/>
          <p:cNvSpPr>
            <a:spLocks noGrp="1"/>
          </p:cNvSpPr>
          <p:nvPr>
            <p:ph idx="1"/>
          </p:nvPr>
        </p:nvSpPr>
        <p:spPr/>
        <p:txBody>
          <a:bodyPr/>
          <a:lstStyle/>
          <a:p>
            <a:r>
              <a:rPr lang="en-GB" dirty="0"/>
              <a:t>How can we use these data in biogeography and ecology?</a:t>
            </a:r>
          </a:p>
        </p:txBody>
      </p:sp>
    </p:spTree>
    <p:extLst>
      <p:ext uri="{BB962C8B-B14F-4D97-AF65-F5344CB8AC3E}">
        <p14:creationId xmlns:p14="http://schemas.microsoft.com/office/powerpoint/2010/main" val="149100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223" t="23975" r="37141" b="42688"/>
          <a:stretch/>
        </p:blipFill>
        <p:spPr bwMode="auto">
          <a:xfrm>
            <a:off x="467544" y="1340768"/>
            <a:ext cx="7488832" cy="45837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Background</a:t>
            </a:r>
            <a:endParaRPr lang="en-GB" sz="3200" dirty="0"/>
          </a:p>
        </p:txBody>
      </p:sp>
    </p:spTree>
    <p:extLst>
      <p:ext uri="{BB962C8B-B14F-4D97-AF65-F5344CB8AC3E}">
        <p14:creationId xmlns:p14="http://schemas.microsoft.com/office/powerpoint/2010/main" val="39787931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2223" t="23975" r="37141" b="42688"/>
          <a:stretch/>
        </p:blipFill>
        <p:spPr bwMode="auto">
          <a:xfrm>
            <a:off x="467544" y="1340768"/>
            <a:ext cx="7488832" cy="45837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ktangel 1"/>
          <p:cNvSpPr/>
          <p:nvPr/>
        </p:nvSpPr>
        <p:spPr>
          <a:xfrm>
            <a:off x="5580112" y="4365104"/>
            <a:ext cx="792088" cy="576064"/>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sp>
        <p:nvSpPr>
          <p:cNvPr id="5"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Background</a:t>
            </a:r>
            <a:endParaRPr lang="en-GB" sz="3200" dirty="0"/>
          </a:p>
        </p:txBody>
      </p:sp>
    </p:spTree>
    <p:extLst>
      <p:ext uri="{BB962C8B-B14F-4D97-AF65-F5344CB8AC3E}">
        <p14:creationId xmlns:p14="http://schemas.microsoft.com/office/powerpoint/2010/main" val="234329981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916" t="25630" r="39917" b="28444"/>
          <a:stretch/>
        </p:blipFill>
        <p:spPr bwMode="auto">
          <a:xfrm>
            <a:off x="746873" y="1340768"/>
            <a:ext cx="6930174" cy="4690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ktangel 7"/>
          <p:cNvSpPr/>
          <p:nvPr/>
        </p:nvSpPr>
        <p:spPr>
          <a:xfrm>
            <a:off x="746873" y="1340768"/>
            <a:ext cx="6930174" cy="4690729"/>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sp>
        <p:nvSpPr>
          <p:cNvPr id="6"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Background</a:t>
            </a:r>
            <a:endParaRPr lang="en-GB" sz="3200" dirty="0"/>
          </a:p>
        </p:txBody>
      </p:sp>
    </p:spTree>
    <p:extLst>
      <p:ext uri="{BB962C8B-B14F-4D97-AF65-F5344CB8AC3E}">
        <p14:creationId xmlns:p14="http://schemas.microsoft.com/office/powerpoint/2010/main" val="373238661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C:\Users\xzizal\Dropbox (Antonelli Lab)\Arbeit\Gothenburg\Conferences\2016_01_NNB5\talk\sampbia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456" t="16871" r="16782" b="7350"/>
          <a:stretch/>
        </p:blipFill>
        <p:spPr bwMode="auto">
          <a:xfrm>
            <a:off x="543434" y="1494076"/>
            <a:ext cx="3096344" cy="178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textruta 83"/>
          <p:cNvSpPr txBox="1"/>
          <p:nvPr/>
        </p:nvSpPr>
        <p:spPr>
          <a:xfrm>
            <a:off x="467544" y="1124744"/>
            <a:ext cx="3172234"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mj-lt"/>
                <a:ea typeface="ＭＳ Ｐゴシック" charset="0"/>
              </a:rPr>
              <a:t>Gazetteer (e.g. streets)</a:t>
            </a:r>
            <a:endParaRPr lang="en-GB" dirty="0">
              <a:solidFill>
                <a:prstClr val="black"/>
              </a:solidFill>
              <a:latin typeface="+mj-lt"/>
              <a:ea typeface="ＭＳ Ｐゴシック" charset="0"/>
            </a:endParaRPr>
          </a:p>
        </p:txBody>
      </p:sp>
      <p:sp>
        <p:nvSpPr>
          <p:cNvPr id="6"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How does it work?</a:t>
            </a:r>
            <a:endParaRPr lang="en-GB" sz="3200" dirty="0"/>
          </a:p>
        </p:txBody>
      </p:sp>
    </p:spTree>
    <p:extLst>
      <p:ext uri="{BB962C8B-B14F-4D97-AF65-F5344CB8AC3E}">
        <p14:creationId xmlns:p14="http://schemas.microsoft.com/office/powerpoint/2010/main" val="408189007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456" t="16871" r="16782" b="7350"/>
          <a:stretch/>
        </p:blipFill>
        <p:spPr bwMode="auto">
          <a:xfrm>
            <a:off x="543434" y="1494076"/>
            <a:ext cx="3096344" cy="178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3" name="Grupp 82"/>
          <p:cNvGrpSpPr/>
          <p:nvPr/>
        </p:nvGrpSpPr>
        <p:grpSpPr>
          <a:xfrm>
            <a:off x="314656" y="1377913"/>
            <a:ext cx="3388878" cy="2076746"/>
            <a:chOff x="751074" y="1208238"/>
            <a:chExt cx="3388878" cy="2076746"/>
          </a:xfrm>
        </p:grpSpPr>
        <p:cxnSp>
          <p:nvCxnSpPr>
            <p:cNvPr id="4" name="Rak 3"/>
            <p:cNvCxnSpPr/>
            <p:nvPr/>
          </p:nvCxnSpPr>
          <p:spPr>
            <a:xfrm>
              <a:off x="751074" y="274245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Rak 14"/>
            <p:cNvCxnSpPr/>
            <p:nvPr/>
          </p:nvCxnSpPr>
          <p:spPr>
            <a:xfrm>
              <a:off x="751074" y="29004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Rak 15"/>
            <p:cNvCxnSpPr/>
            <p:nvPr/>
          </p:nvCxnSpPr>
          <p:spPr>
            <a:xfrm>
              <a:off x="755576" y="30528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Rak 16"/>
            <p:cNvCxnSpPr/>
            <p:nvPr/>
          </p:nvCxnSpPr>
          <p:spPr>
            <a:xfrm>
              <a:off x="751074" y="1484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Rak 17"/>
            <p:cNvCxnSpPr/>
            <p:nvPr/>
          </p:nvCxnSpPr>
          <p:spPr>
            <a:xfrm>
              <a:off x="751074" y="1637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Rak 18"/>
            <p:cNvCxnSpPr/>
            <p:nvPr/>
          </p:nvCxnSpPr>
          <p:spPr>
            <a:xfrm>
              <a:off x="751074" y="1789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Rak 19"/>
            <p:cNvCxnSpPr/>
            <p:nvPr/>
          </p:nvCxnSpPr>
          <p:spPr>
            <a:xfrm>
              <a:off x="751074" y="19419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Rak 20"/>
            <p:cNvCxnSpPr/>
            <p:nvPr/>
          </p:nvCxnSpPr>
          <p:spPr>
            <a:xfrm>
              <a:off x="751074" y="20943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Rak 21"/>
            <p:cNvCxnSpPr/>
            <p:nvPr/>
          </p:nvCxnSpPr>
          <p:spPr>
            <a:xfrm>
              <a:off x="751074" y="2246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Rak 22"/>
            <p:cNvCxnSpPr/>
            <p:nvPr/>
          </p:nvCxnSpPr>
          <p:spPr>
            <a:xfrm>
              <a:off x="751074" y="2399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Rak 23"/>
            <p:cNvCxnSpPr/>
            <p:nvPr/>
          </p:nvCxnSpPr>
          <p:spPr>
            <a:xfrm>
              <a:off x="751074" y="2551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Rak 29"/>
            <p:cNvCxnSpPr/>
            <p:nvPr/>
          </p:nvCxnSpPr>
          <p:spPr>
            <a:xfrm flipV="1">
              <a:off x="970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Rak 62"/>
            <p:cNvCxnSpPr/>
            <p:nvPr/>
          </p:nvCxnSpPr>
          <p:spPr>
            <a:xfrm flipV="1">
              <a:off x="1122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Rak 63"/>
            <p:cNvCxnSpPr/>
            <p:nvPr/>
          </p:nvCxnSpPr>
          <p:spPr>
            <a:xfrm flipV="1">
              <a:off x="1274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Rak 64"/>
            <p:cNvCxnSpPr/>
            <p:nvPr/>
          </p:nvCxnSpPr>
          <p:spPr>
            <a:xfrm flipV="1">
              <a:off x="1427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Rak 65"/>
            <p:cNvCxnSpPr/>
            <p:nvPr/>
          </p:nvCxnSpPr>
          <p:spPr>
            <a:xfrm flipV="1">
              <a:off x="1579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Rak 66"/>
            <p:cNvCxnSpPr/>
            <p:nvPr/>
          </p:nvCxnSpPr>
          <p:spPr>
            <a:xfrm flipV="1">
              <a:off x="1732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Rak 67"/>
            <p:cNvCxnSpPr/>
            <p:nvPr/>
          </p:nvCxnSpPr>
          <p:spPr>
            <a:xfrm flipV="1">
              <a:off x="1884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Rak 68"/>
            <p:cNvCxnSpPr/>
            <p:nvPr/>
          </p:nvCxnSpPr>
          <p:spPr>
            <a:xfrm flipV="1">
              <a:off x="2036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Rak 69"/>
            <p:cNvCxnSpPr/>
            <p:nvPr/>
          </p:nvCxnSpPr>
          <p:spPr>
            <a:xfrm flipV="1">
              <a:off x="2189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Rak 70"/>
            <p:cNvCxnSpPr/>
            <p:nvPr/>
          </p:nvCxnSpPr>
          <p:spPr>
            <a:xfrm flipV="1">
              <a:off x="2341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Rak 71"/>
            <p:cNvCxnSpPr/>
            <p:nvPr/>
          </p:nvCxnSpPr>
          <p:spPr>
            <a:xfrm flipV="1">
              <a:off x="2494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Rak 72"/>
            <p:cNvCxnSpPr/>
            <p:nvPr/>
          </p:nvCxnSpPr>
          <p:spPr>
            <a:xfrm flipV="1">
              <a:off x="2646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Rak 73"/>
            <p:cNvCxnSpPr/>
            <p:nvPr/>
          </p:nvCxnSpPr>
          <p:spPr>
            <a:xfrm flipV="1">
              <a:off x="2798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Rak 74"/>
            <p:cNvCxnSpPr/>
            <p:nvPr/>
          </p:nvCxnSpPr>
          <p:spPr>
            <a:xfrm flipV="1">
              <a:off x="2951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Rak 75"/>
            <p:cNvCxnSpPr/>
            <p:nvPr/>
          </p:nvCxnSpPr>
          <p:spPr>
            <a:xfrm flipV="1">
              <a:off x="3103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Rak 76"/>
            <p:cNvCxnSpPr/>
            <p:nvPr/>
          </p:nvCxnSpPr>
          <p:spPr>
            <a:xfrm flipV="1">
              <a:off x="3256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Rak 77"/>
            <p:cNvCxnSpPr/>
            <p:nvPr/>
          </p:nvCxnSpPr>
          <p:spPr>
            <a:xfrm flipV="1">
              <a:off x="3408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Rak 78"/>
            <p:cNvCxnSpPr/>
            <p:nvPr/>
          </p:nvCxnSpPr>
          <p:spPr>
            <a:xfrm flipV="1">
              <a:off x="3560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Rak 79"/>
            <p:cNvCxnSpPr/>
            <p:nvPr/>
          </p:nvCxnSpPr>
          <p:spPr>
            <a:xfrm flipV="1">
              <a:off x="3713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Rak 80"/>
            <p:cNvCxnSpPr/>
            <p:nvPr/>
          </p:nvCxnSpPr>
          <p:spPr>
            <a:xfrm flipV="1">
              <a:off x="3865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Rak 81"/>
            <p:cNvCxnSpPr/>
            <p:nvPr/>
          </p:nvCxnSpPr>
          <p:spPr>
            <a:xfrm flipV="1">
              <a:off x="4018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grpSp>
      <p:sp>
        <p:nvSpPr>
          <p:cNvPr id="84" name="textruta 83"/>
          <p:cNvSpPr txBox="1"/>
          <p:nvPr/>
        </p:nvSpPr>
        <p:spPr>
          <a:xfrm>
            <a:off x="467544" y="1124744"/>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Gazetteer (e.g. streets)</a:t>
            </a:r>
            <a:endParaRPr lang="en-GB" dirty="0">
              <a:solidFill>
                <a:prstClr val="black"/>
              </a:solidFill>
              <a:latin typeface="Arial" charset="0"/>
              <a:ea typeface="ＭＳ Ｐゴシック" charset="0"/>
            </a:endParaRPr>
          </a:p>
        </p:txBody>
      </p:sp>
      <p:pic>
        <p:nvPicPr>
          <p:cNvPr id="103" name="Picture 3" descr="C:\Users\xzizal\Dropbox (Antonelli Lab)\Arbeit\Gothenburg\Conferences\2016_01_NNB5\talk\sampbia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39"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How does it work?</a:t>
            </a:r>
            <a:endParaRPr lang="en-GB" sz="3200" dirty="0"/>
          </a:p>
        </p:txBody>
      </p:sp>
    </p:spTree>
    <p:extLst>
      <p:ext uri="{BB962C8B-B14F-4D97-AF65-F5344CB8AC3E}">
        <p14:creationId xmlns:p14="http://schemas.microsoft.com/office/powerpoint/2010/main" val="13011718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ttps://raw.githubusercontent.com/azizka/sampbias/master/img/Distance_distribution_example.png"/>
          <p:cNvPicPr>
            <a:picLocks noChangeAspect="1" noChangeArrowheads="1"/>
          </p:cNvPicPr>
          <p:nvPr/>
        </p:nvPicPr>
        <p:blipFill rotWithShape="1">
          <a:blip r:embed="rId2">
            <a:extLst>
              <a:ext uri="{28A0092B-C50C-407E-A947-70E740481C1C}">
                <a14:useLocalDpi xmlns:a14="http://schemas.microsoft.com/office/drawing/2010/main" val="0"/>
              </a:ext>
            </a:extLst>
          </a:blip>
          <a:srcRect r="67186" b="55886"/>
          <a:stretch/>
        </p:blipFill>
        <p:spPr bwMode="auto">
          <a:xfrm>
            <a:off x="748823" y="4390807"/>
            <a:ext cx="2516042" cy="21345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456" t="16871" r="16782" b="7350"/>
          <a:stretch/>
        </p:blipFill>
        <p:spPr bwMode="auto">
          <a:xfrm>
            <a:off x="543434" y="1494076"/>
            <a:ext cx="3096344" cy="178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Ned 9"/>
          <p:cNvSpPr/>
          <p:nvPr/>
        </p:nvSpPr>
        <p:spPr>
          <a:xfrm>
            <a:off x="1782604" y="3568891"/>
            <a:ext cx="457483" cy="53328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grpSp>
        <p:nvGrpSpPr>
          <p:cNvPr id="83" name="Grupp 82"/>
          <p:cNvGrpSpPr/>
          <p:nvPr/>
        </p:nvGrpSpPr>
        <p:grpSpPr>
          <a:xfrm>
            <a:off x="314656" y="1377913"/>
            <a:ext cx="3388878" cy="2076746"/>
            <a:chOff x="751074" y="1208238"/>
            <a:chExt cx="3388878" cy="2076746"/>
          </a:xfrm>
        </p:grpSpPr>
        <p:cxnSp>
          <p:nvCxnSpPr>
            <p:cNvPr id="4" name="Rak 3"/>
            <p:cNvCxnSpPr/>
            <p:nvPr/>
          </p:nvCxnSpPr>
          <p:spPr>
            <a:xfrm>
              <a:off x="751074" y="274245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Rak 14"/>
            <p:cNvCxnSpPr/>
            <p:nvPr/>
          </p:nvCxnSpPr>
          <p:spPr>
            <a:xfrm>
              <a:off x="751074" y="29004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Rak 15"/>
            <p:cNvCxnSpPr/>
            <p:nvPr/>
          </p:nvCxnSpPr>
          <p:spPr>
            <a:xfrm>
              <a:off x="755576" y="30528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Rak 16"/>
            <p:cNvCxnSpPr/>
            <p:nvPr/>
          </p:nvCxnSpPr>
          <p:spPr>
            <a:xfrm>
              <a:off x="751074" y="1484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Rak 17"/>
            <p:cNvCxnSpPr/>
            <p:nvPr/>
          </p:nvCxnSpPr>
          <p:spPr>
            <a:xfrm>
              <a:off x="751074" y="1637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Rak 18"/>
            <p:cNvCxnSpPr/>
            <p:nvPr/>
          </p:nvCxnSpPr>
          <p:spPr>
            <a:xfrm>
              <a:off x="751074" y="1789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Rak 19"/>
            <p:cNvCxnSpPr/>
            <p:nvPr/>
          </p:nvCxnSpPr>
          <p:spPr>
            <a:xfrm>
              <a:off x="751074" y="19419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Rak 20"/>
            <p:cNvCxnSpPr/>
            <p:nvPr/>
          </p:nvCxnSpPr>
          <p:spPr>
            <a:xfrm>
              <a:off x="751074" y="20943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Rak 21"/>
            <p:cNvCxnSpPr/>
            <p:nvPr/>
          </p:nvCxnSpPr>
          <p:spPr>
            <a:xfrm>
              <a:off x="751074" y="2246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Rak 22"/>
            <p:cNvCxnSpPr/>
            <p:nvPr/>
          </p:nvCxnSpPr>
          <p:spPr>
            <a:xfrm>
              <a:off x="751074" y="2399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Rak 23"/>
            <p:cNvCxnSpPr/>
            <p:nvPr/>
          </p:nvCxnSpPr>
          <p:spPr>
            <a:xfrm>
              <a:off x="751074" y="2551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Rak 29"/>
            <p:cNvCxnSpPr/>
            <p:nvPr/>
          </p:nvCxnSpPr>
          <p:spPr>
            <a:xfrm flipV="1">
              <a:off x="970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Rak 62"/>
            <p:cNvCxnSpPr/>
            <p:nvPr/>
          </p:nvCxnSpPr>
          <p:spPr>
            <a:xfrm flipV="1">
              <a:off x="1122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Rak 63"/>
            <p:cNvCxnSpPr/>
            <p:nvPr/>
          </p:nvCxnSpPr>
          <p:spPr>
            <a:xfrm flipV="1">
              <a:off x="1274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Rak 64"/>
            <p:cNvCxnSpPr/>
            <p:nvPr/>
          </p:nvCxnSpPr>
          <p:spPr>
            <a:xfrm flipV="1">
              <a:off x="1427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Rak 65"/>
            <p:cNvCxnSpPr/>
            <p:nvPr/>
          </p:nvCxnSpPr>
          <p:spPr>
            <a:xfrm flipV="1">
              <a:off x="1579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Rak 66"/>
            <p:cNvCxnSpPr/>
            <p:nvPr/>
          </p:nvCxnSpPr>
          <p:spPr>
            <a:xfrm flipV="1">
              <a:off x="1732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Rak 67"/>
            <p:cNvCxnSpPr/>
            <p:nvPr/>
          </p:nvCxnSpPr>
          <p:spPr>
            <a:xfrm flipV="1">
              <a:off x="1884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Rak 68"/>
            <p:cNvCxnSpPr/>
            <p:nvPr/>
          </p:nvCxnSpPr>
          <p:spPr>
            <a:xfrm flipV="1">
              <a:off x="2036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Rak 69"/>
            <p:cNvCxnSpPr/>
            <p:nvPr/>
          </p:nvCxnSpPr>
          <p:spPr>
            <a:xfrm flipV="1">
              <a:off x="2189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Rak 70"/>
            <p:cNvCxnSpPr/>
            <p:nvPr/>
          </p:nvCxnSpPr>
          <p:spPr>
            <a:xfrm flipV="1">
              <a:off x="2341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Rak 71"/>
            <p:cNvCxnSpPr/>
            <p:nvPr/>
          </p:nvCxnSpPr>
          <p:spPr>
            <a:xfrm flipV="1">
              <a:off x="2494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Rak 72"/>
            <p:cNvCxnSpPr/>
            <p:nvPr/>
          </p:nvCxnSpPr>
          <p:spPr>
            <a:xfrm flipV="1">
              <a:off x="2646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Rak 73"/>
            <p:cNvCxnSpPr/>
            <p:nvPr/>
          </p:nvCxnSpPr>
          <p:spPr>
            <a:xfrm flipV="1">
              <a:off x="2798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Rak 74"/>
            <p:cNvCxnSpPr/>
            <p:nvPr/>
          </p:nvCxnSpPr>
          <p:spPr>
            <a:xfrm flipV="1">
              <a:off x="2951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Rak 75"/>
            <p:cNvCxnSpPr/>
            <p:nvPr/>
          </p:nvCxnSpPr>
          <p:spPr>
            <a:xfrm flipV="1">
              <a:off x="3103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Rak 76"/>
            <p:cNvCxnSpPr/>
            <p:nvPr/>
          </p:nvCxnSpPr>
          <p:spPr>
            <a:xfrm flipV="1">
              <a:off x="3256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Rak 77"/>
            <p:cNvCxnSpPr/>
            <p:nvPr/>
          </p:nvCxnSpPr>
          <p:spPr>
            <a:xfrm flipV="1">
              <a:off x="3408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Rak 78"/>
            <p:cNvCxnSpPr/>
            <p:nvPr/>
          </p:nvCxnSpPr>
          <p:spPr>
            <a:xfrm flipV="1">
              <a:off x="3560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Rak 79"/>
            <p:cNvCxnSpPr/>
            <p:nvPr/>
          </p:nvCxnSpPr>
          <p:spPr>
            <a:xfrm flipV="1">
              <a:off x="3713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Rak 80"/>
            <p:cNvCxnSpPr/>
            <p:nvPr/>
          </p:nvCxnSpPr>
          <p:spPr>
            <a:xfrm flipV="1">
              <a:off x="3865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Rak 81"/>
            <p:cNvCxnSpPr/>
            <p:nvPr/>
          </p:nvCxnSpPr>
          <p:spPr>
            <a:xfrm flipV="1">
              <a:off x="4018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grpSp>
      <p:sp>
        <p:nvSpPr>
          <p:cNvPr id="84" name="textruta 83"/>
          <p:cNvSpPr txBox="1"/>
          <p:nvPr/>
        </p:nvSpPr>
        <p:spPr>
          <a:xfrm>
            <a:off x="467544" y="1124744"/>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Gazetteer (e.g. streets)</a:t>
            </a:r>
            <a:endParaRPr lang="en-GB" dirty="0">
              <a:solidFill>
                <a:prstClr val="black"/>
              </a:solidFill>
              <a:latin typeface="Arial" charset="0"/>
              <a:ea typeface="ＭＳ Ｐゴシック" charset="0"/>
            </a:endParaRPr>
          </a:p>
        </p:txBody>
      </p:sp>
      <p:sp>
        <p:nvSpPr>
          <p:cNvPr id="104" name="textruta 103"/>
          <p:cNvSpPr txBox="1"/>
          <p:nvPr/>
        </p:nvSpPr>
        <p:spPr>
          <a:xfrm>
            <a:off x="2667204" y="3573016"/>
            <a:ext cx="3434556" cy="523220"/>
          </a:xfrm>
          <a:prstGeom prst="rect">
            <a:avLst/>
          </a:prstGeom>
          <a:no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Minimum distance</a:t>
            </a:r>
            <a:endParaRPr lang="en-GB" sz="2800" dirty="0">
              <a:solidFill>
                <a:prstClr val="black"/>
              </a:solidFill>
              <a:latin typeface="Arial" charset="0"/>
              <a:ea typeface="ＭＳ Ｐゴシック" charset="0"/>
            </a:endParaRPr>
          </a:p>
        </p:txBody>
      </p:sp>
      <p:pic>
        <p:nvPicPr>
          <p:cNvPr id="105" name="Picture 3" descr="C:\Users\xzizal\Dropbox (Antonelli Lab)\Arbeit\Gothenburg\Conferences\2016_01_NNB5\talk\sampbia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106" name="textruta 105"/>
          <p:cNvSpPr txBox="1"/>
          <p:nvPr/>
        </p:nvSpPr>
        <p:spPr>
          <a:xfrm>
            <a:off x="543434" y="4201924"/>
            <a:ext cx="3813654" cy="523220"/>
          </a:xfrm>
          <a:prstGeom prst="rect">
            <a:avLst/>
          </a:prstGeom>
          <a:solidFill>
            <a:schemeClr val="bg1"/>
          </a:solid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Expected distribution</a:t>
            </a:r>
            <a:endParaRPr lang="en-GB" sz="2800" dirty="0">
              <a:solidFill>
                <a:prstClr val="black"/>
              </a:solidFill>
              <a:latin typeface="Arial" charset="0"/>
              <a:ea typeface="ＭＳ Ｐゴシック" charset="0"/>
            </a:endParaRPr>
          </a:p>
        </p:txBody>
      </p:sp>
      <p:sp>
        <p:nvSpPr>
          <p:cNvPr id="43"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How does it work?</a:t>
            </a:r>
            <a:endParaRPr lang="en-GB" sz="3200" dirty="0"/>
          </a:p>
        </p:txBody>
      </p:sp>
    </p:spTree>
    <p:extLst>
      <p:ext uri="{BB962C8B-B14F-4D97-AF65-F5344CB8AC3E}">
        <p14:creationId xmlns:p14="http://schemas.microsoft.com/office/powerpoint/2010/main" val="18890684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ttps://raw.githubusercontent.com/azizka/sampbias/master/img/Distance_distribution_example.png"/>
          <p:cNvPicPr>
            <a:picLocks noChangeAspect="1" noChangeArrowheads="1"/>
          </p:cNvPicPr>
          <p:nvPr/>
        </p:nvPicPr>
        <p:blipFill rotWithShape="1">
          <a:blip r:embed="rId2">
            <a:extLst>
              <a:ext uri="{28A0092B-C50C-407E-A947-70E740481C1C}">
                <a14:useLocalDpi xmlns:a14="http://schemas.microsoft.com/office/drawing/2010/main" val="0"/>
              </a:ext>
            </a:extLst>
          </a:blip>
          <a:srcRect r="67186" b="55886"/>
          <a:stretch/>
        </p:blipFill>
        <p:spPr bwMode="auto">
          <a:xfrm>
            <a:off x="748823" y="4390807"/>
            <a:ext cx="2516042" cy="21345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456" t="16871" r="16782" b="7350"/>
          <a:stretch/>
        </p:blipFill>
        <p:spPr bwMode="auto">
          <a:xfrm>
            <a:off x="543434" y="1494076"/>
            <a:ext cx="3096344" cy="178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Ned 9"/>
          <p:cNvSpPr/>
          <p:nvPr/>
        </p:nvSpPr>
        <p:spPr>
          <a:xfrm>
            <a:off x="1782604" y="3568891"/>
            <a:ext cx="457483" cy="53328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grpSp>
        <p:nvGrpSpPr>
          <p:cNvPr id="83" name="Grupp 82"/>
          <p:cNvGrpSpPr/>
          <p:nvPr/>
        </p:nvGrpSpPr>
        <p:grpSpPr>
          <a:xfrm>
            <a:off x="314656" y="1377913"/>
            <a:ext cx="3388878" cy="2076746"/>
            <a:chOff x="751074" y="1208238"/>
            <a:chExt cx="3388878" cy="2076746"/>
          </a:xfrm>
        </p:grpSpPr>
        <p:cxnSp>
          <p:nvCxnSpPr>
            <p:cNvPr id="4" name="Rak 3"/>
            <p:cNvCxnSpPr/>
            <p:nvPr/>
          </p:nvCxnSpPr>
          <p:spPr>
            <a:xfrm>
              <a:off x="751074" y="274245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Rak 14"/>
            <p:cNvCxnSpPr/>
            <p:nvPr/>
          </p:nvCxnSpPr>
          <p:spPr>
            <a:xfrm>
              <a:off x="751074" y="29004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Rak 15"/>
            <p:cNvCxnSpPr/>
            <p:nvPr/>
          </p:nvCxnSpPr>
          <p:spPr>
            <a:xfrm>
              <a:off x="755576" y="30528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Rak 16"/>
            <p:cNvCxnSpPr/>
            <p:nvPr/>
          </p:nvCxnSpPr>
          <p:spPr>
            <a:xfrm>
              <a:off x="751074" y="1484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Rak 17"/>
            <p:cNvCxnSpPr/>
            <p:nvPr/>
          </p:nvCxnSpPr>
          <p:spPr>
            <a:xfrm>
              <a:off x="751074" y="1637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Rak 18"/>
            <p:cNvCxnSpPr/>
            <p:nvPr/>
          </p:nvCxnSpPr>
          <p:spPr>
            <a:xfrm>
              <a:off x="751074" y="1789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Rak 19"/>
            <p:cNvCxnSpPr/>
            <p:nvPr/>
          </p:nvCxnSpPr>
          <p:spPr>
            <a:xfrm>
              <a:off x="751074" y="19419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Rak 20"/>
            <p:cNvCxnSpPr/>
            <p:nvPr/>
          </p:nvCxnSpPr>
          <p:spPr>
            <a:xfrm>
              <a:off x="751074" y="20943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Rak 21"/>
            <p:cNvCxnSpPr/>
            <p:nvPr/>
          </p:nvCxnSpPr>
          <p:spPr>
            <a:xfrm>
              <a:off x="751074" y="2246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Rak 22"/>
            <p:cNvCxnSpPr/>
            <p:nvPr/>
          </p:nvCxnSpPr>
          <p:spPr>
            <a:xfrm>
              <a:off x="751074" y="2399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Rak 23"/>
            <p:cNvCxnSpPr/>
            <p:nvPr/>
          </p:nvCxnSpPr>
          <p:spPr>
            <a:xfrm>
              <a:off x="751074" y="2551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Rak 29"/>
            <p:cNvCxnSpPr/>
            <p:nvPr/>
          </p:nvCxnSpPr>
          <p:spPr>
            <a:xfrm flipV="1">
              <a:off x="970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Rak 62"/>
            <p:cNvCxnSpPr/>
            <p:nvPr/>
          </p:nvCxnSpPr>
          <p:spPr>
            <a:xfrm flipV="1">
              <a:off x="1122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Rak 63"/>
            <p:cNvCxnSpPr/>
            <p:nvPr/>
          </p:nvCxnSpPr>
          <p:spPr>
            <a:xfrm flipV="1">
              <a:off x="1274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Rak 64"/>
            <p:cNvCxnSpPr/>
            <p:nvPr/>
          </p:nvCxnSpPr>
          <p:spPr>
            <a:xfrm flipV="1">
              <a:off x="1427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Rak 65"/>
            <p:cNvCxnSpPr/>
            <p:nvPr/>
          </p:nvCxnSpPr>
          <p:spPr>
            <a:xfrm flipV="1">
              <a:off x="1579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Rak 66"/>
            <p:cNvCxnSpPr/>
            <p:nvPr/>
          </p:nvCxnSpPr>
          <p:spPr>
            <a:xfrm flipV="1">
              <a:off x="1732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Rak 67"/>
            <p:cNvCxnSpPr/>
            <p:nvPr/>
          </p:nvCxnSpPr>
          <p:spPr>
            <a:xfrm flipV="1">
              <a:off x="1884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Rak 68"/>
            <p:cNvCxnSpPr/>
            <p:nvPr/>
          </p:nvCxnSpPr>
          <p:spPr>
            <a:xfrm flipV="1">
              <a:off x="2036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Rak 69"/>
            <p:cNvCxnSpPr/>
            <p:nvPr/>
          </p:nvCxnSpPr>
          <p:spPr>
            <a:xfrm flipV="1">
              <a:off x="2189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Rak 70"/>
            <p:cNvCxnSpPr/>
            <p:nvPr/>
          </p:nvCxnSpPr>
          <p:spPr>
            <a:xfrm flipV="1">
              <a:off x="2341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Rak 71"/>
            <p:cNvCxnSpPr/>
            <p:nvPr/>
          </p:nvCxnSpPr>
          <p:spPr>
            <a:xfrm flipV="1">
              <a:off x="2494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Rak 72"/>
            <p:cNvCxnSpPr/>
            <p:nvPr/>
          </p:nvCxnSpPr>
          <p:spPr>
            <a:xfrm flipV="1">
              <a:off x="2646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Rak 73"/>
            <p:cNvCxnSpPr/>
            <p:nvPr/>
          </p:nvCxnSpPr>
          <p:spPr>
            <a:xfrm flipV="1">
              <a:off x="2798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Rak 74"/>
            <p:cNvCxnSpPr/>
            <p:nvPr/>
          </p:nvCxnSpPr>
          <p:spPr>
            <a:xfrm flipV="1">
              <a:off x="2951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Rak 75"/>
            <p:cNvCxnSpPr/>
            <p:nvPr/>
          </p:nvCxnSpPr>
          <p:spPr>
            <a:xfrm flipV="1">
              <a:off x="3103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Rak 76"/>
            <p:cNvCxnSpPr/>
            <p:nvPr/>
          </p:nvCxnSpPr>
          <p:spPr>
            <a:xfrm flipV="1">
              <a:off x="3256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Rak 77"/>
            <p:cNvCxnSpPr/>
            <p:nvPr/>
          </p:nvCxnSpPr>
          <p:spPr>
            <a:xfrm flipV="1">
              <a:off x="3408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Rak 78"/>
            <p:cNvCxnSpPr/>
            <p:nvPr/>
          </p:nvCxnSpPr>
          <p:spPr>
            <a:xfrm flipV="1">
              <a:off x="3560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Rak 79"/>
            <p:cNvCxnSpPr/>
            <p:nvPr/>
          </p:nvCxnSpPr>
          <p:spPr>
            <a:xfrm flipV="1">
              <a:off x="3713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Rak 80"/>
            <p:cNvCxnSpPr/>
            <p:nvPr/>
          </p:nvCxnSpPr>
          <p:spPr>
            <a:xfrm flipV="1">
              <a:off x="3865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Rak 81"/>
            <p:cNvCxnSpPr/>
            <p:nvPr/>
          </p:nvCxnSpPr>
          <p:spPr>
            <a:xfrm flipV="1">
              <a:off x="4018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grpSp>
      <p:sp>
        <p:nvSpPr>
          <p:cNvPr id="62" name="textruta 61"/>
          <p:cNvSpPr txBox="1"/>
          <p:nvPr/>
        </p:nvSpPr>
        <p:spPr>
          <a:xfrm>
            <a:off x="2667204" y="3573016"/>
            <a:ext cx="3434556" cy="523220"/>
          </a:xfrm>
          <a:prstGeom prst="rect">
            <a:avLst/>
          </a:prstGeom>
          <a:no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Minimum distance</a:t>
            </a:r>
            <a:endParaRPr lang="en-GB" sz="2800" dirty="0">
              <a:solidFill>
                <a:prstClr val="black"/>
              </a:solidFill>
              <a:latin typeface="Arial" charset="0"/>
              <a:ea typeface="ＭＳ Ｐゴシック" charset="0"/>
            </a:endParaRPr>
          </a:p>
        </p:txBody>
      </p:sp>
      <p:pic>
        <p:nvPicPr>
          <p:cNvPr id="102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86" t="26096" r="42913" b="14006"/>
          <a:stretch/>
        </p:blipFill>
        <p:spPr bwMode="auto">
          <a:xfrm>
            <a:off x="4788024" y="1412776"/>
            <a:ext cx="3089459" cy="1982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textruta 83"/>
          <p:cNvSpPr txBox="1"/>
          <p:nvPr/>
        </p:nvSpPr>
        <p:spPr>
          <a:xfrm>
            <a:off x="467544" y="1124744"/>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Gazetteer (e.g. streets)</a:t>
            </a:r>
            <a:endParaRPr lang="en-GB" dirty="0">
              <a:solidFill>
                <a:prstClr val="black"/>
              </a:solidFill>
              <a:latin typeface="Arial" charset="0"/>
              <a:ea typeface="ＭＳ Ｐゴシック" charset="0"/>
            </a:endParaRPr>
          </a:p>
        </p:txBody>
      </p:sp>
      <p:sp>
        <p:nvSpPr>
          <p:cNvPr id="45" name="textruta 44"/>
          <p:cNvSpPr txBox="1"/>
          <p:nvPr/>
        </p:nvSpPr>
        <p:spPr>
          <a:xfrm>
            <a:off x="4757558" y="1115452"/>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Occurrences</a:t>
            </a:r>
            <a:endParaRPr lang="en-GB" dirty="0">
              <a:solidFill>
                <a:prstClr val="black"/>
              </a:solidFill>
              <a:latin typeface="Arial" charset="0"/>
              <a:ea typeface="ＭＳ Ｐゴシック" charset="0"/>
            </a:endParaRPr>
          </a:p>
        </p:txBody>
      </p:sp>
      <p:pic>
        <p:nvPicPr>
          <p:cNvPr id="104" name="Picture 3" descr="C:\Users\xzizal\Dropbox (Antonelli Lab)\Arbeit\Gothenburg\Conferences\2016_01_NNB5\talk\sampbia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105" name="textruta 104"/>
          <p:cNvSpPr txBox="1"/>
          <p:nvPr/>
        </p:nvSpPr>
        <p:spPr>
          <a:xfrm>
            <a:off x="543434" y="4201924"/>
            <a:ext cx="3813654" cy="523220"/>
          </a:xfrm>
          <a:prstGeom prst="rect">
            <a:avLst/>
          </a:prstGeom>
          <a:solidFill>
            <a:schemeClr val="bg1"/>
          </a:solid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Expected distribution</a:t>
            </a:r>
            <a:endParaRPr lang="en-GB" sz="2800" dirty="0">
              <a:solidFill>
                <a:prstClr val="black"/>
              </a:solidFill>
              <a:latin typeface="Arial" charset="0"/>
              <a:ea typeface="ＭＳ Ｐゴシック" charset="0"/>
            </a:endParaRPr>
          </a:p>
        </p:txBody>
      </p:sp>
      <p:sp>
        <p:nvSpPr>
          <p:cNvPr id="47"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How does it work?</a:t>
            </a:r>
            <a:endParaRPr lang="en-GB" sz="3200" dirty="0"/>
          </a:p>
        </p:txBody>
      </p:sp>
    </p:spTree>
    <p:extLst>
      <p:ext uri="{BB962C8B-B14F-4D97-AF65-F5344CB8AC3E}">
        <p14:creationId xmlns:p14="http://schemas.microsoft.com/office/powerpoint/2010/main" val="249679627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ed 5"/>
          <p:cNvSpPr/>
          <p:nvPr/>
        </p:nvSpPr>
        <p:spPr>
          <a:xfrm>
            <a:off x="6101760" y="3519904"/>
            <a:ext cx="457483" cy="53328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pic>
        <p:nvPicPr>
          <p:cNvPr id="7" name="Picture 4" descr="https://raw.githubusercontent.com/azizka/sampbias/master/img/Distance_distribution_example.png"/>
          <p:cNvPicPr>
            <a:picLocks noChangeAspect="1" noChangeArrowheads="1"/>
          </p:cNvPicPr>
          <p:nvPr/>
        </p:nvPicPr>
        <p:blipFill rotWithShape="1">
          <a:blip r:embed="rId2">
            <a:extLst>
              <a:ext uri="{28A0092B-C50C-407E-A947-70E740481C1C}">
                <a14:useLocalDpi xmlns:a14="http://schemas.microsoft.com/office/drawing/2010/main" val="0"/>
              </a:ext>
            </a:extLst>
          </a:blip>
          <a:srcRect r="67186" b="55886"/>
          <a:stretch/>
        </p:blipFill>
        <p:spPr bwMode="auto">
          <a:xfrm>
            <a:off x="748823" y="4390807"/>
            <a:ext cx="2516042" cy="21345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raw.githubusercontent.com/azizka/sampbias/master/img/Distance_distribution_example.png"/>
          <p:cNvPicPr>
            <a:picLocks noChangeAspect="1" noChangeArrowheads="1"/>
          </p:cNvPicPr>
          <p:nvPr/>
        </p:nvPicPr>
        <p:blipFill rotWithShape="1">
          <a:blip r:embed="rId2">
            <a:extLst>
              <a:ext uri="{28A0092B-C50C-407E-A947-70E740481C1C}">
                <a14:useLocalDpi xmlns:a14="http://schemas.microsoft.com/office/drawing/2010/main" val="0"/>
              </a:ext>
            </a:extLst>
          </a:blip>
          <a:srcRect l="65983" t="54847" b="6038"/>
          <a:stretch/>
        </p:blipFill>
        <p:spPr bwMode="auto">
          <a:xfrm>
            <a:off x="4992142" y="4632642"/>
            <a:ext cx="2608320" cy="18927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456" t="16871" r="16782" b="7350"/>
          <a:stretch/>
        </p:blipFill>
        <p:spPr bwMode="auto">
          <a:xfrm>
            <a:off x="543434" y="1494076"/>
            <a:ext cx="3096344" cy="1789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Ned 9"/>
          <p:cNvSpPr/>
          <p:nvPr/>
        </p:nvSpPr>
        <p:spPr>
          <a:xfrm>
            <a:off x="1782604" y="3568891"/>
            <a:ext cx="457483" cy="53328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base">
              <a:spcBef>
                <a:spcPct val="0"/>
              </a:spcBef>
              <a:spcAft>
                <a:spcPct val="0"/>
              </a:spcAft>
            </a:pPr>
            <a:endParaRPr lang="en-GB">
              <a:solidFill>
                <a:prstClr val="white"/>
              </a:solidFill>
            </a:endParaRPr>
          </a:p>
        </p:txBody>
      </p:sp>
      <p:grpSp>
        <p:nvGrpSpPr>
          <p:cNvPr id="83" name="Grupp 82"/>
          <p:cNvGrpSpPr/>
          <p:nvPr/>
        </p:nvGrpSpPr>
        <p:grpSpPr>
          <a:xfrm>
            <a:off x="314656" y="1377913"/>
            <a:ext cx="3388878" cy="2076746"/>
            <a:chOff x="751074" y="1208238"/>
            <a:chExt cx="3388878" cy="2076746"/>
          </a:xfrm>
        </p:grpSpPr>
        <p:cxnSp>
          <p:nvCxnSpPr>
            <p:cNvPr id="4" name="Rak 3"/>
            <p:cNvCxnSpPr/>
            <p:nvPr/>
          </p:nvCxnSpPr>
          <p:spPr>
            <a:xfrm>
              <a:off x="751074" y="274245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Rak 14"/>
            <p:cNvCxnSpPr/>
            <p:nvPr/>
          </p:nvCxnSpPr>
          <p:spPr>
            <a:xfrm>
              <a:off x="751074" y="29004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Rak 15"/>
            <p:cNvCxnSpPr/>
            <p:nvPr/>
          </p:nvCxnSpPr>
          <p:spPr>
            <a:xfrm>
              <a:off x="755576" y="30528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Rak 16"/>
            <p:cNvCxnSpPr/>
            <p:nvPr/>
          </p:nvCxnSpPr>
          <p:spPr>
            <a:xfrm>
              <a:off x="751074" y="1484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Rak 17"/>
            <p:cNvCxnSpPr/>
            <p:nvPr/>
          </p:nvCxnSpPr>
          <p:spPr>
            <a:xfrm>
              <a:off x="751074" y="1637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Rak 18"/>
            <p:cNvCxnSpPr/>
            <p:nvPr/>
          </p:nvCxnSpPr>
          <p:spPr>
            <a:xfrm>
              <a:off x="751074" y="1789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Rak 19"/>
            <p:cNvCxnSpPr/>
            <p:nvPr/>
          </p:nvCxnSpPr>
          <p:spPr>
            <a:xfrm>
              <a:off x="751074" y="19419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Rak 20"/>
            <p:cNvCxnSpPr/>
            <p:nvPr/>
          </p:nvCxnSpPr>
          <p:spPr>
            <a:xfrm>
              <a:off x="751074" y="20943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Rak 21"/>
            <p:cNvCxnSpPr/>
            <p:nvPr/>
          </p:nvCxnSpPr>
          <p:spPr>
            <a:xfrm>
              <a:off x="751074" y="2246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Rak 22"/>
            <p:cNvCxnSpPr/>
            <p:nvPr/>
          </p:nvCxnSpPr>
          <p:spPr>
            <a:xfrm>
              <a:off x="751074" y="2399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Rak 23"/>
            <p:cNvCxnSpPr/>
            <p:nvPr/>
          </p:nvCxnSpPr>
          <p:spPr>
            <a:xfrm>
              <a:off x="751074" y="2551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Rak 29"/>
            <p:cNvCxnSpPr/>
            <p:nvPr/>
          </p:nvCxnSpPr>
          <p:spPr>
            <a:xfrm flipV="1">
              <a:off x="970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Rak 62"/>
            <p:cNvCxnSpPr/>
            <p:nvPr/>
          </p:nvCxnSpPr>
          <p:spPr>
            <a:xfrm flipV="1">
              <a:off x="1122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Rak 63"/>
            <p:cNvCxnSpPr/>
            <p:nvPr/>
          </p:nvCxnSpPr>
          <p:spPr>
            <a:xfrm flipV="1">
              <a:off x="1274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Rak 64"/>
            <p:cNvCxnSpPr/>
            <p:nvPr/>
          </p:nvCxnSpPr>
          <p:spPr>
            <a:xfrm flipV="1">
              <a:off x="1427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Rak 65"/>
            <p:cNvCxnSpPr/>
            <p:nvPr/>
          </p:nvCxnSpPr>
          <p:spPr>
            <a:xfrm flipV="1">
              <a:off x="1579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Rak 66"/>
            <p:cNvCxnSpPr/>
            <p:nvPr/>
          </p:nvCxnSpPr>
          <p:spPr>
            <a:xfrm flipV="1">
              <a:off x="1732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Rak 67"/>
            <p:cNvCxnSpPr/>
            <p:nvPr/>
          </p:nvCxnSpPr>
          <p:spPr>
            <a:xfrm flipV="1">
              <a:off x="1884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Rak 68"/>
            <p:cNvCxnSpPr/>
            <p:nvPr/>
          </p:nvCxnSpPr>
          <p:spPr>
            <a:xfrm flipV="1">
              <a:off x="2036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Rak 69"/>
            <p:cNvCxnSpPr/>
            <p:nvPr/>
          </p:nvCxnSpPr>
          <p:spPr>
            <a:xfrm flipV="1">
              <a:off x="2189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1" name="Rak 70"/>
            <p:cNvCxnSpPr/>
            <p:nvPr/>
          </p:nvCxnSpPr>
          <p:spPr>
            <a:xfrm flipV="1">
              <a:off x="2341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2" name="Rak 71"/>
            <p:cNvCxnSpPr/>
            <p:nvPr/>
          </p:nvCxnSpPr>
          <p:spPr>
            <a:xfrm flipV="1">
              <a:off x="2494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3" name="Rak 72"/>
            <p:cNvCxnSpPr/>
            <p:nvPr/>
          </p:nvCxnSpPr>
          <p:spPr>
            <a:xfrm flipV="1">
              <a:off x="2646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Rak 73"/>
            <p:cNvCxnSpPr/>
            <p:nvPr/>
          </p:nvCxnSpPr>
          <p:spPr>
            <a:xfrm flipV="1">
              <a:off x="2798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5" name="Rak 74"/>
            <p:cNvCxnSpPr/>
            <p:nvPr/>
          </p:nvCxnSpPr>
          <p:spPr>
            <a:xfrm flipV="1">
              <a:off x="2951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Rak 75"/>
            <p:cNvCxnSpPr/>
            <p:nvPr/>
          </p:nvCxnSpPr>
          <p:spPr>
            <a:xfrm flipV="1">
              <a:off x="3103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7" name="Rak 76"/>
            <p:cNvCxnSpPr/>
            <p:nvPr/>
          </p:nvCxnSpPr>
          <p:spPr>
            <a:xfrm flipV="1">
              <a:off x="3256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Rak 77"/>
            <p:cNvCxnSpPr/>
            <p:nvPr/>
          </p:nvCxnSpPr>
          <p:spPr>
            <a:xfrm flipV="1">
              <a:off x="3408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Rak 78"/>
            <p:cNvCxnSpPr/>
            <p:nvPr/>
          </p:nvCxnSpPr>
          <p:spPr>
            <a:xfrm flipV="1">
              <a:off x="3560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Rak 79"/>
            <p:cNvCxnSpPr/>
            <p:nvPr/>
          </p:nvCxnSpPr>
          <p:spPr>
            <a:xfrm flipV="1">
              <a:off x="3713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Rak 80"/>
            <p:cNvCxnSpPr/>
            <p:nvPr/>
          </p:nvCxnSpPr>
          <p:spPr>
            <a:xfrm flipV="1">
              <a:off x="3865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Rak 81"/>
            <p:cNvCxnSpPr/>
            <p:nvPr/>
          </p:nvCxnSpPr>
          <p:spPr>
            <a:xfrm flipV="1">
              <a:off x="4018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grpSp>
      <p:sp>
        <p:nvSpPr>
          <p:cNvPr id="62" name="textruta 61"/>
          <p:cNvSpPr txBox="1"/>
          <p:nvPr/>
        </p:nvSpPr>
        <p:spPr>
          <a:xfrm>
            <a:off x="2667204" y="3573016"/>
            <a:ext cx="3434556" cy="523220"/>
          </a:xfrm>
          <a:prstGeom prst="rect">
            <a:avLst/>
          </a:prstGeom>
          <a:no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Minimum distance</a:t>
            </a:r>
            <a:endParaRPr lang="en-GB" sz="2800" dirty="0">
              <a:solidFill>
                <a:prstClr val="black"/>
              </a:solidFill>
              <a:latin typeface="Arial" charset="0"/>
              <a:ea typeface="ＭＳ Ｐゴシック" charset="0"/>
            </a:endParaRPr>
          </a:p>
        </p:txBody>
      </p:sp>
      <p:pic>
        <p:nvPicPr>
          <p:cNvPr id="102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86" t="26096" r="42913" b="14006"/>
          <a:stretch/>
        </p:blipFill>
        <p:spPr bwMode="auto">
          <a:xfrm>
            <a:off x="4788024" y="1412776"/>
            <a:ext cx="3089459" cy="1982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textruta 83"/>
          <p:cNvSpPr txBox="1"/>
          <p:nvPr/>
        </p:nvSpPr>
        <p:spPr>
          <a:xfrm>
            <a:off x="467544" y="1124744"/>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Gazetteer (e.g. streets)</a:t>
            </a:r>
            <a:endParaRPr lang="en-GB" dirty="0">
              <a:solidFill>
                <a:prstClr val="black"/>
              </a:solidFill>
              <a:latin typeface="Arial" charset="0"/>
              <a:ea typeface="ＭＳ Ｐゴシック" charset="0"/>
            </a:endParaRPr>
          </a:p>
        </p:txBody>
      </p:sp>
      <p:sp>
        <p:nvSpPr>
          <p:cNvPr id="45" name="textruta 44"/>
          <p:cNvSpPr txBox="1"/>
          <p:nvPr/>
        </p:nvSpPr>
        <p:spPr>
          <a:xfrm>
            <a:off x="4757558" y="1115452"/>
            <a:ext cx="2604402"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Occurrences</a:t>
            </a:r>
            <a:endParaRPr lang="en-GB" dirty="0">
              <a:solidFill>
                <a:prstClr val="black"/>
              </a:solidFill>
              <a:latin typeface="Arial" charset="0"/>
              <a:ea typeface="ＭＳ Ｐゴシック" charset="0"/>
            </a:endParaRPr>
          </a:p>
        </p:txBody>
      </p:sp>
      <p:grpSp>
        <p:nvGrpSpPr>
          <p:cNvPr id="46" name="Grupp 45"/>
          <p:cNvGrpSpPr/>
          <p:nvPr/>
        </p:nvGrpSpPr>
        <p:grpSpPr>
          <a:xfrm>
            <a:off x="4638314" y="1350379"/>
            <a:ext cx="3388878" cy="2076746"/>
            <a:chOff x="751074" y="1208238"/>
            <a:chExt cx="3388878" cy="2076746"/>
          </a:xfrm>
        </p:grpSpPr>
        <p:cxnSp>
          <p:nvCxnSpPr>
            <p:cNvPr id="47" name="Rak 46"/>
            <p:cNvCxnSpPr/>
            <p:nvPr/>
          </p:nvCxnSpPr>
          <p:spPr>
            <a:xfrm>
              <a:off x="751074" y="274245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Rak 47"/>
            <p:cNvCxnSpPr/>
            <p:nvPr/>
          </p:nvCxnSpPr>
          <p:spPr>
            <a:xfrm>
              <a:off x="751074" y="29004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Rak 48"/>
            <p:cNvCxnSpPr/>
            <p:nvPr/>
          </p:nvCxnSpPr>
          <p:spPr>
            <a:xfrm>
              <a:off x="755576" y="3052826"/>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Rak 49"/>
            <p:cNvCxnSpPr/>
            <p:nvPr/>
          </p:nvCxnSpPr>
          <p:spPr>
            <a:xfrm>
              <a:off x="751074" y="1484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Rak 50"/>
            <p:cNvCxnSpPr/>
            <p:nvPr/>
          </p:nvCxnSpPr>
          <p:spPr>
            <a:xfrm>
              <a:off x="751074" y="1637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Rak 51"/>
            <p:cNvCxnSpPr/>
            <p:nvPr/>
          </p:nvCxnSpPr>
          <p:spPr>
            <a:xfrm>
              <a:off x="751074" y="1789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Rak 52"/>
            <p:cNvCxnSpPr/>
            <p:nvPr/>
          </p:nvCxnSpPr>
          <p:spPr>
            <a:xfrm>
              <a:off x="751074" y="19419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Rak 53"/>
            <p:cNvCxnSpPr/>
            <p:nvPr/>
          </p:nvCxnSpPr>
          <p:spPr>
            <a:xfrm>
              <a:off x="751074" y="20943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Rak 54"/>
            <p:cNvCxnSpPr/>
            <p:nvPr/>
          </p:nvCxnSpPr>
          <p:spPr>
            <a:xfrm>
              <a:off x="751074" y="22467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Rak 55"/>
            <p:cNvCxnSpPr/>
            <p:nvPr/>
          </p:nvCxnSpPr>
          <p:spPr>
            <a:xfrm>
              <a:off x="751074" y="23991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Rak 56"/>
            <p:cNvCxnSpPr/>
            <p:nvPr/>
          </p:nvCxnSpPr>
          <p:spPr>
            <a:xfrm>
              <a:off x="751074" y="2551584"/>
              <a:ext cx="33843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Rak 57"/>
            <p:cNvCxnSpPr/>
            <p:nvPr/>
          </p:nvCxnSpPr>
          <p:spPr>
            <a:xfrm flipV="1">
              <a:off x="970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Rak 58"/>
            <p:cNvCxnSpPr/>
            <p:nvPr/>
          </p:nvCxnSpPr>
          <p:spPr>
            <a:xfrm flipV="1">
              <a:off x="1122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Rak 59"/>
            <p:cNvCxnSpPr/>
            <p:nvPr/>
          </p:nvCxnSpPr>
          <p:spPr>
            <a:xfrm flipV="1">
              <a:off x="1274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Rak 60"/>
            <p:cNvCxnSpPr/>
            <p:nvPr/>
          </p:nvCxnSpPr>
          <p:spPr>
            <a:xfrm flipV="1">
              <a:off x="1427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Rak 84"/>
            <p:cNvCxnSpPr/>
            <p:nvPr/>
          </p:nvCxnSpPr>
          <p:spPr>
            <a:xfrm flipV="1">
              <a:off x="1579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Rak 85"/>
            <p:cNvCxnSpPr/>
            <p:nvPr/>
          </p:nvCxnSpPr>
          <p:spPr>
            <a:xfrm flipV="1">
              <a:off x="1732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Rak 86"/>
            <p:cNvCxnSpPr/>
            <p:nvPr/>
          </p:nvCxnSpPr>
          <p:spPr>
            <a:xfrm flipV="1">
              <a:off x="1884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Rak 87"/>
            <p:cNvCxnSpPr/>
            <p:nvPr/>
          </p:nvCxnSpPr>
          <p:spPr>
            <a:xfrm flipV="1">
              <a:off x="2036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89" name="Rak 88"/>
            <p:cNvCxnSpPr/>
            <p:nvPr/>
          </p:nvCxnSpPr>
          <p:spPr>
            <a:xfrm flipV="1">
              <a:off x="2189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0" name="Rak 89"/>
            <p:cNvCxnSpPr/>
            <p:nvPr/>
          </p:nvCxnSpPr>
          <p:spPr>
            <a:xfrm flipV="1">
              <a:off x="2341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Rak 90"/>
            <p:cNvCxnSpPr/>
            <p:nvPr/>
          </p:nvCxnSpPr>
          <p:spPr>
            <a:xfrm flipV="1">
              <a:off x="2494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Rak 91"/>
            <p:cNvCxnSpPr/>
            <p:nvPr/>
          </p:nvCxnSpPr>
          <p:spPr>
            <a:xfrm flipV="1">
              <a:off x="2646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Rak 92"/>
            <p:cNvCxnSpPr/>
            <p:nvPr/>
          </p:nvCxnSpPr>
          <p:spPr>
            <a:xfrm flipV="1">
              <a:off x="2798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Rak 93"/>
            <p:cNvCxnSpPr/>
            <p:nvPr/>
          </p:nvCxnSpPr>
          <p:spPr>
            <a:xfrm flipV="1">
              <a:off x="2951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Rak 94"/>
            <p:cNvCxnSpPr/>
            <p:nvPr/>
          </p:nvCxnSpPr>
          <p:spPr>
            <a:xfrm flipV="1">
              <a:off x="3103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6" name="Rak 95"/>
            <p:cNvCxnSpPr/>
            <p:nvPr/>
          </p:nvCxnSpPr>
          <p:spPr>
            <a:xfrm flipV="1">
              <a:off x="3256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7" name="Rak 96"/>
            <p:cNvCxnSpPr/>
            <p:nvPr/>
          </p:nvCxnSpPr>
          <p:spPr>
            <a:xfrm flipV="1">
              <a:off x="34084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Rak 97"/>
            <p:cNvCxnSpPr/>
            <p:nvPr/>
          </p:nvCxnSpPr>
          <p:spPr>
            <a:xfrm flipV="1">
              <a:off x="35608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99" name="Rak 98"/>
            <p:cNvCxnSpPr/>
            <p:nvPr/>
          </p:nvCxnSpPr>
          <p:spPr>
            <a:xfrm flipV="1">
              <a:off x="37132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0" name="Rak 99"/>
            <p:cNvCxnSpPr/>
            <p:nvPr/>
          </p:nvCxnSpPr>
          <p:spPr>
            <a:xfrm flipV="1">
              <a:off x="38656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Rak 100"/>
            <p:cNvCxnSpPr/>
            <p:nvPr/>
          </p:nvCxnSpPr>
          <p:spPr>
            <a:xfrm flipV="1">
              <a:off x="4018022" y="1208238"/>
              <a:ext cx="0" cy="2076746"/>
            </a:xfrm>
            <a:prstGeom prst="line">
              <a:avLst/>
            </a:prstGeom>
          </p:spPr>
          <p:style>
            <a:lnRef idx="2">
              <a:schemeClr val="accent1"/>
            </a:lnRef>
            <a:fillRef idx="0">
              <a:schemeClr val="accent1"/>
            </a:fillRef>
            <a:effectRef idx="1">
              <a:schemeClr val="accent1"/>
            </a:effectRef>
            <a:fontRef idx="minor">
              <a:schemeClr val="tx1"/>
            </a:fontRef>
          </p:style>
        </p:cxnSp>
      </p:grpSp>
      <p:sp>
        <p:nvSpPr>
          <p:cNvPr id="3" name="textruta 2"/>
          <p:cNvSpPr txBox="1"/>
          <p:nvPr/>
        </p:nvSpPr>
        <p:spPr>
          <a:xfrm>
            <a:off x="5115491" y="4283804"/>
            <a:ext cx="2914534" cy="369332"/>
          </a:xfrm>
          <a:prstGeom prst="rect">
            <a:avLst/>
          </a:prstGeom>
          <a:noFill/>
        </p:spPr>
        <p:txBody>
          <a:bodyPr wrap="square" rtlCol="0">
            <a:spAutoFit/>
          </a:bodyPr>
          <a:lstStyle/>
          <a:p>
            <a:pPr defTabSz="457200" fontAlgn="base">
              <a:spcBef>
                <a:spcPct val="0"/>
              </a:spcBef>
              <a:spcAft>
                <a:spcPct val="0"/>
              </a:spcAft>
            </a:pPr>
            <a:r>
              <a:rPr lang="en-GB" dirty="0" smtClean="0">
                <a:solidFill>
                  <a:prstClr val="black"/>
                </a:solidFill>
                <a:latin typeface="Arial" charset="0"/>
                <a:ea typeface="ＭＳ Ｐゴシック" charset="0"/>
              </a:rPr>
              <a:t>Observed distribution</a:t>
            </a:r>
            <a:endParaRPr lang="en-GB" dirty="0">
              <a:solidFill>
                <a:prstClr val="black"/>
              </a:solidFill>
              <a:latin typeface="Arial" charset="0"/>
              <a:ea typeface="ＭＳ Ｐゴシック" charset="0"/>
            </a:endParaRPr>
          </a:p>
        </p:txBody>
      </p:sp>
      <p:sp>
        <p:nvSpPr>
          <p:cNvPr id="102" name="textruta 101"/>
          <p:cNvSpPr txBox="1"/>
          <p:nvPr/>
        </p:nvSpPr>
        <p:spPr>
          <a:xfrm>
            <a:off x="543434" y="4201924"/>
            <a:ext cx="3813654" cy="523220"/>
          </a:xfrm>
          <a:prstGeom prst="rect">
            <a:avLst/>
          </a:prstGeom>
          <a:solidFill>
            <a:schemeClr val="bg1"/>
          </a:solid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Expected distribution</a:t>
            </a:r>
            <a:endParaRPr lang="en-GB" sz="2800" dirty="0">
              <a:solidFill>
                <a:prstClr val="black"/>
              </a:solidFill>
              <a:latin typeface="Arial" charset="0"/>
              <a:ea typeface="ＭＳ Ｐゴシック" charset="0"/>
            </a:endParaRPr>
          </a:p>
        </p:txBody>
      </p:sp>
      <p:sp>
        <p:nvSpPr>
          <p:cNvPr id="103" name="textruta 102"/>
          <p:cNvSpPr txBox="1"/>
          <p:nvPr/>
        </p:nvSpPr>
        <p:spPr>
          <a:xfrm>
            <a:off x="4631136" y="4201924"/>
            <a:ext cx="3813654" cy="523220"/>
          </a:xfrm>
          <a:prstGeom prst="rect">
            <a:avLst/>
          </a:prstGeom>
          <a:solidFill>
            <a:schemeClr val="bg1"/>
          </a:solidFill>
        </p:spPr>
        <p:txBody>
          <a:bodyPr wrap="square" rtlCol="0">
            <a:spAutoFit/>
          </a:bodyPr>
          <a:lstStyle/>
          <a:p>
            <a:pPr defTabSz="457200" fontAlgn="base">
              <a:spcBef>
                <a:spcPct val="0"/>
              </a:spcBef>
              <a:spcAft>
                <a:spcPct val="0"/>
              </a:spcAft>
            </a:pPr>
            <a:r>
              <a:rPr lang="en-GB" sz="2800" dirty="0" smtClean="0">
                <a:solidFill>
                  <a:prstClr val="black"/>
                </a:solidFill>
                <a:latin typeface="Arial" charset="0"/>
                <a:ea typeface="ＭＳ Ｐゴシック" charset="0"/>
              </a:rPr>
              <a:t>Observed distribution</a:t>
            </a:r>
            <a:endParaRPr lang="en-GB" sz="2800" dirty="0">
              <a:solidFill>
                <a:prstClr val="black"/>
              </a:solidFill>
              <a:latin typeface="Arial" charset="0"/>
              <a:ea typeface="ＭＳ Ｐゴシック" charset="0"/>
            </a:endParaRPr>
          </a:p>
        </p:txBody>
      </p:sp>
      <p:pic>
        <p:nvPicPr>
          <p:cNvPr id="104" name="Picture 3" descr="C:\Users\xzizal\Dropbox (Antonelli Lab)\Arbeit\Gothenburg\Conferences\2016_01_NNB5\talk\sampbia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105"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How does it work?</a:t>
            </a:r>
            <a:endParaRPr lang="en-GB" sz="3200" dirty="0"/>
          </a:p>
        </p:txBody>
      </p:sp>
    </p:spTree>
    <p:extLst>
      <p:ext uri="{BB962C8B-B14F-4D97-AF65-F5344CB8AC3E}">
        <p14:creationId xmlns:p14="http://schemas.microsoft.com/office/powerpoint/2010/main" val="225563138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innehåll 5"/>
          <p:cNvSpPr>
            <a:spLocks noGrp="1"/>
          </p:cNvSpPr>
          <p:nvPr>
            <p:ph sz="quarter" idx="12"/>
          </p:nvPr>
        </p:nvSpPr>
        <p:spPr/>
        <p:txBody>
          <a:bodyPr/>
          <a:lstStyle/>
          <a:p>
            <a:endParaRPr lang="en-GB"/>
          </a:p>
        </p:txBody>
      </p:sp>
      <p:pic>
        <p:nvPicPr>
          <p:cNvPr id="12292" name="Picture 4" descr="https://raw.githubusercontent.com/azizka/sampbias/master/img/Distance_distribution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7" y="1484784"/>
            <a:ext cx="7667625" cy="48387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xzizal\Dropbox (Antonelli Lab)\Arbeit\Gothenburg\Conferences\2016_01_NNB5\talk\sampbia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7"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How does it work?</a:t>
            </a:r>
            <a:endParaRPr lang="en-GB" sz="3200" dirty="0"/>
          </a:p>
        </p:txBody>
      </p:sp>
    </p:spTree>
    <p:extLst>
      <p:ext uri="{BB962C8B-B14F-4D97-AF65-F5344CB8AC3E}">
        <p14:creationId xmlns:p14="http://schemas.microsoft.com/office/powerpoint/2010/main" val="395560986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sidfot 4"/>
          <p:cNvSpPr>
            <a:spLocks noGrp="1"/>
          </p:cNvSpPr>
          <p:nvPr>
            <p:ph type="ftr" sz="quarter" idx="11"/>
          </p:nvPr>
        </p:nvSpPr>
        <p:spPr/>
        <p:txBody>
          <a:bodyPr/>
          <a:lstStyle/>
          <a:p>
            <a:endParaRPr lang="en-US">
              <a:solidFill>
                <a:prstClr val="black"/>
              </a:solidFill>
            </a:endParaRPr>
          </a:p>
        </p:txBody>
      </p:sp>
      <p:pic>
        <p:nvPicPr>
          <p:cNvPr id="8" name="Picture 3" descr="C:\Users\xzizal\Dropbox (Antonelli Lab)\Arbeit\Gothenburg\Conferences\2016_01_NNB5\talk\sampbia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45" t="29358" r="73096" b="14373"/>
          <a:stretch/>
        </p:blipFill>
        <p:spPr bwMode="auto">
          <a:xfrm>
            <a:off x="2555776" y="3265522"/>
            <a:ext cx="2448272" cy="3043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765" t="70214" r="45941" b="6055"/>
          <a:stretch/>
        </p:blipFill>
        <p:spPr bwMode="auto">
          <a:xfrm>
            <a:off x="539552" y="1513503"/>
            <a:ext cx="6375634" cy="1627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Workflow</a:t>
            </a:r>
            <a:endParaRPr lang="en-GB" sz="3200" dirty="0"/>
          </a:p>
        </p:txBody>
      </p:sp>
    </p:spTree>
    <p:extLst>
      <p:ext uri="{BB962C8B-B14F-4D97-AF65-F5344CB8AC3E}">
        <p14:creationId xmlns:p14="http://schemas.microsoft.com/office/powerpoint/2010/main" val="29576598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467544" y="-27384"/>
            <a:ext cx="8280920" cy="1143000"/>
          </a:xfrm>
        </p:spPr>
        <p:txBody>
          <a:bodyPr>
            <a:normAutofit/>
          </a:bodyPr>
          <a:lstStyle/>
          <a:p>
            <a:r>
              <a:rPr lang="en-GB" sz="3200" dirty="0" smtClean="0"/>
              <a:t>How can we use these data in biogeography and ecology?</a:t>
            </a:r>
            <a:endParaRPr lang="en-GB" sz="3200" dirty="0"/>
          </a:p>
        </p:txBody>
      </p:sp>
      <p:sp>
        <p:nvSpPr>
          <p:cNvPr id="3" name="Platshållare för innehåll 2"/>
          <p:cNvSpPr>
            <a:spLocks noGrp="1"/>
          </p:cNvSpPr>
          <p:nvPr>
            <p:ph idx="1"/>
          </p:nvPr>
        </p:nvSpPr>
        <p:spPr/>
        <p:txBody>
          <a:bodyPr/>
          <a:lstStyle/>
          <a:p>
            <a:r>
              <a:rPr lang="en-GB" dirty="0" smtClean="0"/>
              <a:t>Data quality</a:t>
            </a:r>
          </a:p>
          <a:p>
            <a:endParaRPr lang="en-GB" dirty="0"/>
          </a:p>
          <a:p>
            <a:r>
              <a:rPr lang="en-GB" dirty="0" smtClean="0"/>
              <a:t>Bioinformatics capacity</a:t>
            </a:r>
          </a:p>
          <a:p>
            <a:endParaRPr lang="en-GB" dirty="0"/>
          </a:p>
          <a:p>
            <a:r>
              <a:rPr lang="en-GB" dirty="0" smtClean="0"/>
              <a:t>Sampling effort</a:t>
            </a:r>
            <a:endParaRPr lang="en-GB" dirty="0"/>
          </a:p>
        </p:txBody>
      </p:sp>
    </p:spTree>
    <p:extLst>
      <p:ext uri="{BB962C8B-B14F-4D97-AF65-F5344CB8AC3E}">
        <p14:creationId xmlns:p14="http://schemas.microsoft.com/office/powerpoint/2010/main" val="34751198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sidfot 4"/>
          <p:cNvSpPr>
            <a:spLocks noGrp="1"/>
          </p:cNvSpPr>
          <p:nvPr>
            <p:ph type="ftr" sz="quarter" idx="11"/>
          </p:nvPr>
        </p:nvSpPr>
        <p:spPr/>
        <p:txBody>
          <a:bodyPr/>
          <a:lstStyle/>
          <a:p>
            <a:endParaRPr lang="en-US">
              <a:solidFill>
                <a:prstClr val="black"/>
              </a:solidFill>
            </a:endParaRPr>
          </a:p>
        </p:txBody>
      </p:sp>
      <p:pic>
        <p:nvPicPr>
          <p:cNvPr id="13314" name="Picture 2" descr="https://raw.githubusercontent.com/azizka/sampbias/master/img/visualization_rpackage_application_githubtutoria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3" y="1664254"/>
            <a:ext cx="7272644" cy="4389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xzizal\Dropbox (Antonelli Lab)\Arbeit\Gothenburg\Conferences\2016_01_NNB5\talk\sampbia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7"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GB" sz="3200" dirty="0" smtClean="0"/>
              <a:t>Output</a:t>
            </a:r>
            <a:endParaRPr lang="en-GB" sz="3200" dirty="0"/>
          </a:p>
        </p:txBody>
      </p:sp>
    </p:spTree>
    <p:extLst>
      <p:ext uri="{BB962C8B-B14F-4D97-AF65-F5344CB8AC3E}">
        <p14:creationId xmlns:p14="http://schemas.microsoft.com/office/powerpoint/2010/main" val="292390636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3262" b="4372"/>
          <a:stretch/>
        </p:blipFill>
        <p:spPr bwMode="auto">
          <a:xfrm>
            <a:off x="1907702" y="1268760"/>
            <a:ext cx="4942751" cy="4685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descr="C:\Users\xzizal\Dropbox (Antonelli Lab)\Arbeit\Gothenburg\Conferences\2016_01_NNB5\talk\sampbia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780011"/>
            <a:ext cx="1512168" cy="597902"/>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3" name="textruta 2"/>
          <p:cNvSpPr txBox="1"/>
          <p:nvPr/>
        </p:nvSpPr>
        <p:spPr>
          <a:xfrm>
            <a:off x="5076056" y="6165304"/>
            <a:ext cx="3960440" cy="369332"/>
          </a:xfrm>
          <a:prstGeom prst="rect">
            <a:avLst/>
          </a:prstGeom>
          <a:noFill/>
        </p:spPr>
        <p:txBody>
          <a:bodyPr wrap="square" rtlCol="0">
            <a:spAutoFit/>
          </a:bodyPr>
          <a:lstStyle/>
          <a:p>
            <a:pPr defTabSz="457200" fontAlgn="base">
              <a:spcBef>
                <a:spcPct val="0"/>
              </a:spcBef>
              <a:spcAft>
                <a:spcPct val="0"/>
              </a:spcAft>
            </a:pPr>
            <a:r>
              <a:rPr lang="en-GB" dirty="0">
                <a:solidFill>
                  <a:prstClr val="black"/>
                </a:solidFill>
                <a:latin typeface="Arial" charset="0"/>
                <a:ea typeface="ＭＳ Ｐゴシック" charset="0"/>
              </a:rPr>
              <a:t>https://azizka.shinyapps.io/sampbias/</a:t>
            </a:r>
          </a:p>
        </p:txBody>
      </p:sp>
      <p:sp>
        <p:nvSpPr>
          <p:cNvPr id="6" name="Rubrik 1"/>
          <p:cNvSpPr txBox="1">
            <a:spLocks/>
          </p:cNvSpPr>
          <p:nvPr/>
        </p:nvSpPr>
        <p:spPr>
          <a:xfrm>
            <a:off x="457200" y="44624"/>
            <a:ext cx="82296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a:solidFill>
                  <a:schemeClr val="tx1"/>
                </a:solidFill>
                <a:latin typeface="+mj-lt"/>
                <a:ea typeface="+mj-ea"/>
                <a:cs typeface="+mj-cs"/>
              </a:defRPr>
            </a:lvl1pPr>
          </a:lstStyle>
          <a:p>
            <a:r>
              <a:rPr lang="en-US" sz="3200" dirty="0" smtClean="0"/>
              <a:t>Shiny app</a:t>
            </a:r>
            <a:endParaRPr lang="en-GB" sz="3200" dirty="0"/>
          </a:p>
        </p:txBody>
      </p:sp>
    </p:spTree>
    <p:extLst>
      <p:ext uri="{BB962C8B-B14F-4D97-AF65-F5344CB8AC3E}">
        <p14:creationId xmlns:p14="http://schemas.microsoft.com/office/powerpoint/2010/main" val="61791387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l"/>
            <a:r>
              <a:rPr lang="en-GB" dirty="0" smtClean="0"/>
              <a:t>Exercises</a:t>
            </a:r>
            <a:endParaRPr lang="en-GB" dirty="0"/>
          </a:p>
        </p:txBody>
      </p:sp>
      <p:sp>
        <p:nvSpPr>
          <p:cNvPr id="3" name="Platshållare för innehåll 2"/>
          <p:cNvSpPr>
            <a:spLocks noGrp="1"/>
          </p:cNvSpPr>
          <p:nvPr>
            <p:ph idx="1"/>
          </p:nvPr>
        </p:nvSpPr>
        <p:spPr/>
        <p:txBody>
          <a:bodyPr>
            <a:normAutofit/>
          </a:bodyPr>
          <a:lstStyle/>
          <a:p>
            <a:r>
              <a:rPr lang="en-GB" sz="2400" dirty="0"/>
              <a:t>1. Downloading geographic occurrence data from GBIF (R)</a:t>
            </a:r>
          </a:p>
          <a:p>
            <a:r>
              <a:rPr lang="en-GB" sz="2400" dirty="0"/>
              <a:t>2. Geographic cleaning of occurrence </a:t>
            </a:r>
            <a:r>
              <a:rPr lang="en-GB" sz="2400" dirty="0" smtClean="0"/>
              <a:t>data (</a:t>
            </a:r>
            <a:r>
              <a:rPr lang="en-GB" sz="2400" dirty="0"/>
              <a:t>R &amp; Graphical User Interface)</a:t>
            </a:r>
          </a:p>
          <a:p>
            <a:r>
              <a:rPr lang="en-GB" sz="2400" dirty="0"/>
              <a:t>3. Species richness maps and range size estimation from point occurrences (R)</a:t>
            </a:r>
          </a:p>
          <a:p>
            <a:r>
              <a:rPr lang="en-GB" sz="2400" dirty="0"/>
              <a:t>4. </a:t>
            </a:r>
            <a:r>
              <a:rPr lang="en-GB" sz="2400" dirty="0" smtClean="0"/>
              <a:t>Taxon-specific </a:t>
            </a:r>
            <a:r>
              <a:rPr lang="en-GB" sz="2400" dirty="0" err="1"/>
              <a:t>bioregionalization</a:t>
            </a:r>
            <a:r>
              <a:rPr lang="en-GB" sz="2400" dirty="0"/>
              <a:t> (GUI)</a:t>
            </a:r>
          </a:p>
          <a:p>
            <a:r>
              <a:rPr lang="en-GB" sz="2400" dirty="0"/>
              <a:t>5. Classifying species into </a:t>
            </a:r>
            <a:r>
              <a:rPr lang="en-GB" sz="2400" dirty="0" smtClean="0"/>
              <a:t>discrete </a:t>
            </a:r>
            <a:r>
              <a:rPr lang="en-GB" sz="2400" dirty="0"/>
              <a:t>areas for historical biogeography (R)</a:t>
            </a:r>
          </a:p>
          <a:p>
            <a:r>
              <a:rPr lang="en-GB" sz="2400" dirty="0"/>
              <a:t>6. Quantifying collection bias related to accessibility (R &amp; GUI)</a:t>
            </a:r>
          </a:p>
        </p:txBody>
      </p:sp>
    </p:spTree>
    <p:extLst>
      <p:ext uri="{BB962C8B-B14F-4D97-AF65-F5344CB8AC3E}">
        <p14:creationId xmlns:p14="http://schemas.microsoft.com/office/powerpoint/2010/main" val="29933925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l"/>
            <a:r>
              <a:rPr lang="en-GB" dirty="0" smtClean="0"/>
              <a:t>Exercises</a:t>
            </a:r>
            <a:endParaRPr lang="en-GB" dirty="0"/>
          </a:p>
        </p:txBody>
      </p:sp>
      <p:sp>
        <p:nvSpPr>
          <p:cNvPr id="3" name="Platshållare för innehåll 2"/>
          <p:cNvSpPr>
            <a:spLocks noGrp="1"/>
          </p:cNvSpPr>
          <p:nvPr>
            <p:ph idx="1"/>
          </p:nvPr>
        </p:nvSpPr>
        <p:spPr/>
        <p:txBody>
          <a:bodyPr>
            <a:normAutofit/>
          </a:bodyPr>
          <a:lstStyle/>
          <a:p>
            <a:r>
              <a:rPr lang="en-GB" sz="2400" dirty="0"/>
              <a:t>1. Downloading geographic occurrence data from GBIF </a:t>
            </a:r>
            <a:r>
              <a:rPr lang="en-GB" sz="2400" b="1" dirty="0"/>
              <a:t>(R)</a:t>
            </a:r>
          </a:p>
          <a:p>
            <a:r>
              <a:rPr lang="en-GB" sz="2400" dirty="0"/>
              <a:t>2. Geographic cleaning of occurrence </a:t>
            </a:r>
            <a:r>
              <a:rPr lang="en-GB" sz="2400" dirty="0" smtClean="0"/>
              <a:t>data </a:t>
            </a:r>
            <a:r>
              <a:rPr lang="en-GB" sz="2400" b="1" dirty="0" smtClean="0"/>
              <a:t>(</a:t>
            </a:r>
            <a:r>
              <a:rPr lang="en-GB" sz="2400" b="1" dirty="0"/>
              <a:t>R &amp; Graphical User Interface)</a:t>
            </a:r>
          </a:p>
          <a:p>
            <a:r>
              <a:rPr lang="en-GB" sz="2400" dirty="0"/>
              <a:t>3. Species richness maps and range size estimation from point occurrences </a:t>
            </a:r>
            <a:r>
              <a:rPr lang="en-GB" sz="2400" b="1" dirty="0"/>
              <a:t>(R)</a:t>
            </a:r>
          </a:p>
          <a:p>
            <a:r>
              <a:rPr lang="en-GB" sz="2400" dirty="0"/>
              <a:t>4. </a:t>
            </a:r>
            <a:r>
              <a:rPr lang="en-GB" sz="2400" dirty="0" smtClean="0"/>
              <a:t>Taxon-specific </a:t>
            </a:r>
            <a:r>
              <a:rPr lang="en-GB" sz="2400" dirty="0" err="1"/>
              <a:t>bioregionalization</a:t>
            </a:r>
            <a:r>
              <a:rPr lang="en-GB" sz="2400" dirty="0"/>
              <a:t> </a:t>
            </a:r>
            <a:r>
              <a:rPr lang="en-GB" sz="2400" b="1" dirty="0"/>
              <a:t>(GUI)</a:t>
            </a:r>
          </a:p>
          <a:p>
            <a:r>
              <a:rPr lang="en-GB" sz="2400" dirty="0"/>
              <a:t>5. Classifying species into </a:t>
            </a:r>
            <a:r>
              <a:rPr lang="en-GB" sz="2400" dirty="0" smtClean="0"/>
              <a:t>discrete </a:t>
            </a:r>
            <a:r>
              <a:rPr lang="en-GB" sz="2400" dirty="0"/>
              <a:t>areas for historical biogeography </a:t>
            </a:r>
            <a:r>
              <a:rPr lang="en-GB" sz="2400" b="1" dirty="0"/>
              <a:t>(R)</a:t>
            </a:r>
          </a:p>
          <a:p>
            <a:r>
              <a:rPr lang="en-GB" sz="2400" dirty="0"/>
              <a:t>6. Quantifying collection bias related to accessibility </a:t>
            </a:r>
            <a:r>
              <a:rPr lang="en-GB" sz="2400" b="1" dirty="0"/>
              <a:t>(R &amp; GUI)</a:t>
            </a:r>
          </a:p>
        </p:txBody>
      </p:sp>
    </p:spTree>
    <p:extLst>
      <p:ext uri="{BB962C8B-B14F-4D97-AF65-F5344CB8AC3E}">
        <p14:creationId xmlns:p14="http://schemas.microsoft.com/office/powerpoint/2010/main" val="16504886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36000" contrast="1000"/>
                    </a14:imgEffect>
                  </a14:imgLayer>
                </a14:imgProps>
              </a:ext>
              <a:ext uri="{28A0092B-C50C-407E-A947-70E740481C1C}">
                <a14:useLocalDpi xmlns:a14="http://schemas.microsoft.com/office/drawing/2010/main" val="0"/>
              </a:ext>
            </a:extLst>
          </a:blip>
          <a:srcRect l="29381" t="30612" r="42012" b="32327"/>
          <a:stretch/>
        </p:blipFill>
        <p:spPr bwMode="auto">
          <a:xfrm>
            <a:off x="-1" y="0"/>
            <a:ext cx="941070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95536" y="1340768"/>
            <a:ext cx="8229600" cy="1143000"/>
          </a:xfrm>
        </p:spPr>
        <p:txBody>
          <a:bodyPr>
            <a:normAutofit/>
          </a:bodyPr>
          <a:lstStyle/>
          <a:p>
            <a:r>
              <a:rPr lang="en-US" sz="4800" dirty="0" err="1" smtClean="0">
                <a:solidFill>
                  <a:schemeClr val="bg1"/>
                </a:solidFill>
              </a:rPr>
              <a:t>Vielen</a:t>
            </a:r>
            <a:r>
              <a:rPr lang="en-US" sz="4800" dirty="0" smtClean="0">
                <a:solidFill>
                  <a:schemeClr val="bg1"/>
                </a:solidFill>
              </a:rPr>
              <a:t> Dank!</a:t>
            </a:r>
            <a:endParaRPr lang="en-US" sz="4800" dirty="0">
              <a:solidFill>
                <a:schemeClr val="bg1"/>
              </a:solidFill>
            </a:endParaRPr>
          </a:p>
        </p:txBody>
      </p:sp>
      <p:sp>
        <p:nvSpPr>
          <p:cNvPr id="7" name="Content Placeholder 6"/>
          <p:cNvSpPr>
            <a:spLocks noGrp="1"/>
          </p:cNvSpPr>
          <p:nvPr>
            <p:ph sz="half" idx="2"/>
          </p:nvPr>
        </p:nvSpPr>
        <p:spPr>
          <a:xfrm>
            <a:off x="683568" y="4365104"/>
            <a:ext cx="8460432" cy="2304256"/>
          </a:xfrm>
        </p:spPr>
        <p:txBody>
          <a:bodyPr>
            <a:normAutofit fontScale="92500" lnSpcReduction="10000"/>
          </a:bodyPr>
          <a:lstStyle/>
          <a:p>
            <a:pPr marL="0" indent="0">
              <a:buNone/>
            </a:pPr>
            <a:r>
              <a:rPr lang="en-US" dirty="0" smtClean="0">
                <a:solidFill>
                  <a:schemeClr val="bg1"/>
                </a:solidFill>
              </a:rPr>
              <a:t>http</a:t>
            </a:r>
            <a:r>
              <a:rPr lang="en-US" dirty="0">
                <a:solidFill>
                  <a:schemeClr val="bg1"/>
                </a:solidFill>
              </a:rPr>
              <a:t>://</a:t>
            </a:r>
            <a:r>
              <a:rPr lang="en-US" dirty="0" smtClean="0">
                <a:solidFill>
                  <a:schemeClr val="bg1"/>
                </a:solidFill>
              </a:rPr>
              <a:t>antonelli-lab.net/resources.php</a:t>
            </a:r>
          </a:p>
          <a:p>
            <a:pPr marL="0" indent="0">
              <a:buNone/>
            </a:pPr>
            <a:r>
              <a:rPr lang="en-US" dirty="0" smtClean="0">
                <a:solidFill>
                  <a:schemeClr val="bg1"/>
                </a:solidFill>
              </a:rPr>
              <a:t>https</a:t>
            </a:r>
            <a:r>
              <a:rPr lang="en-US" dirty="0">
                <a:solidFill>
                  <a:schemeClr val="bg1"/>
                </a:solidFill>
              </a:rPr>
              <a:t>://cran.rstudio.com/web/packages/speciesgeocodeR</a:t>
            </a:r>
            <a:r>
              <a:rPr lang="en-US" dirty="0" smtClean="0">
                <a:solidFill>
                  <a:schemeClr val="bg1"/>
                </a:solidFill>
              </a:rPr>
              <a:t>/</a:t>
            </a:r>
          </a:p>
          <a:p>
            <a:pPr marL="0" indent="0">
              <a:buNone/>
            </a:pPr>
            <a:r>
              <a:rPr lang="en-US" dirty="0">
                <a:solidFill>
                  <a:schemeClr val="bg1"/>
                </a:solidFill>
              </a:rPr>
              <a:t>https://</a:t>
            </a:r>
            <a:r>
              <a:rPr lang="en-US" dirty="0" smtClean="0">
                <a:solidFill>
                  <a:schemeClr val="bg1"/>
                </a:solidFill>
              </a:rPr>
              <a:t>github.com/azizka/speciesgeocodeR</a:t>
            </a:r>
          </a:p>
          <a:p>
            <a:pPr marL="0" indent="0">
              <a:buNone/>
            </a:pPr>
            <a:r>
              <a:rPr lang="en-US" dirty="0" smtClean="0">
                <a:solidFill>
                  <a:schemeClr val="bg1"/>
                </a:solidFill>
              </a:rPr>
              <a:t>https</a:t>
            </a:r>
            <a:r>
              <a:rPr lang="en-US" dirty="0">
                <a:solidFill>
                  <a:schemeClr val="bg1"/>
                </a:solidFill>
              </a:rPr>
              <a:t>://</a:t>
            </a:r>
            <a:r>
              <a:rPr lang="en-US" dirty="0" smtClean="0">
                <a:solidFill>
                  <a:schemeClr val="bg1"/>
                </a:solidFill>
              </a:rPr>
              <a:t>github.com/azizka/sampbias</a:t>
            </a:r>
          </a:p>
          <a:p>
            <a:pPr marL="0" indent="0">
              <a:buNone/>
            </a:pPr>
            <a:endParaRPr lang="en-US" sz="800" dirty="0">
              <a:solidFill>
                <a:schemeClr val="bg1"/>
              </a:solidFill>
            </a:endParaRPr>
          </a:p>
        </p:txBody>
      </p:sp>
      <p:pic>
        <p:nvPicPr>
          <p:cNvPr id="18" name="Picture 2" descr="C:\Users\xzizal\Dropbox (Antonelli Lab)\Arbeit\Gothenburg\Conferences\2016_01_NNB5\talk\SPG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2759828"/>
            <a:ext cx="2520280" cy="99650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xzizal\Dropbox (Antonelli Lab)\Arbeit\Gothenburg\Conferences\2016_01_NNB5\talk\sampbia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192" y="2720776"/>
            <a:ext cx="2592288" cy="102497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upp 8"/>
          <p:cNvGrpSpPr/>
          <p:nvPr/>
        </p:nvGrpSpPr>
        <p:grpSpPr>
          <a:xfrm>
            <a:off x="3419872" y="2733248"/>
            <a:ext cx="2598028" cy="1023083"/>
            <a:chOff x="8172400" y="4509120"/>
            <a:chExt cx="3565867" cy="1404210"/>
          </a:xfrm>
          <a:effectLst>
            <a:outerShdw blurRad="292100" dist="139700" dir="2700000" algn="tl" rotWithShape="0">
              <a:prstClr val="black">
                <a:alpha val="65000"/>
              </a:prstClr>
            </a:outerShdw>
          </a:effectLst>
        </p:grpSpPr>
        <p:sp>
          <p:nvSpPr>
            <p:cNvPr id="10" name="Rektangel med rundade hörn 9"/>
            <p:cNvSpPr/>
            <p:nvPr/>
          </p:nvSpPr>
          <p:spPr>
            <a:xfrm>
              <a:off x="8172400" y="4509120"/>
              <a:ext cx="3565867" cy="1404210"/>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5" descr="C:\Users\alexander.zizka\Downloads\Pasted image at 2016_08_15 03_51 PM.png"/>
            <p:cNvPicPr>
              <a:picLocks noChangeAspect="1" noChangeArrowheads="1"/>
            </p:cNvPicPr>
            <p:nvPr/>
          </p:nvPicPr>
          <p:blipFill rotWithShape="1">
            <a:blip r:embed="rId7">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12" name="Picture 5" descr="C:\Users\alexander.zizka\Downloads\Pasted image at 2016_08_15 03_51 PM.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alexander.zizka\Downloads\Pasted image at 2016_08_15 03_51 PM.png"/>
            <p:cNvPicPr>
              <a:picLocks noChangeAspect="1" noChangeArrowheads="1"/>
            </p:cNvPicPr>
            <p:nvPr/>
          </p:nvPicPr>
          <p:blipFill rotWithShape="1">
            <a:blip r:embed="rId7">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31778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smtClean="0"/>
              <a:t>Software</a:t>
            </a:r>
            <a:endParaRPr lang="en-GB" dirty="0"/>
          </a:p>
        </p:txBody>
      </p:sp>
      <p:sp>
        <p:nvSpPr>
          <p:cNvPr id="3" name="Platshållare för innehåll 2"/>
          <p:cNvSpPr>
            <a:spLocks noGrp="1"/>
          </p:cNvSpPr>
          <p:nvPr>
            <p:ph idx="1"/>
          </p:nvPr>
        </p:nvSpPr>
        <p:spPr/>
        <p:txBody>
          <a:bodyPr/>
          <a:lstStyle/>
          <a:p>
            <a:pPr marL="514350" indent="-514350">
              <a:buFont typeface="+mj-lt"/>
              <a:buAutoNum type="arabicPeriod"/>
            </a:pPr>
            <a:r>
              <a:rPr lang="en-GB" dirty="0" err="1" smtClean="0"/>
              <a:t>SpeciesgeocodeR</a:t>
            </a:r>
            <a:endParaRPr lang="en-GB" dirty="0" smtClean="0"/>
          </a:p>
          <a:p>
            <a:pPr marL="514350" indent="-514350">
              <a:buFont typeface="+mj-lt"/>
              <a:buAutoNum type="arabicPeriod"/>
            </a:pPr>
            <a:endParaRPr lang="en-GB" dirty="0" smtClean="0"/>
          </a:p>
          <a:p>
            <a:pPr marL="514350" indent="-514350">
              <a:buFont typeface="+mj-lt"/>
              <a:buAutoNum type="arabicPeriod"/>
            </a:pPr>
            <a:endParaRPr lang="en-GB" dirty="0" smtClean="0"/>
          </a:p>
          <a:p>
            <a:pPr marL="514350" indent="-514350">
              <a:buFont typeface="+mj-lt"/>
              <a:buAutoNum type="arabicPeriod"/>
            </a:pPr>
            <a:r>
              <a:rPr lang="en-GB" dirty="0" err="1" smtClean="0"/>
              <a:t>Infomap</a:t>
            </a:r>
            <a:r>
              <a:rPr lang="en-GB" dirty="0"/>
              <a:t> </a:t>
            </a:r>
            <a:r>
              <a:rPr lang="en-GB" dirty="0" smtClean="0"/>
              <a:t>Bioregions</a:t>
            </a:r>
          </a:p>
          <a:p>
            <a:pPr marL="514350" indent="-514350">
              <a:buFont typeface="+mj-lt"/>
              <a:buAutoNum type="arabicPeriod"/>
            </a:pPr>
            <a:endParaRPr lang="en-GB" dirty="0" smtClean="0"/>
          </a:p>
          <a:p>
            <a:pPr marL="514350" indent="-514350">
              <a:buFont typeface="+mj-lt"/>
              <a:buAutoNum type="arabicPeriod"/>
            </a:pPr>
            <a:endParaRPr lang="en-GB" dirty="0" smtClean="0"/>
          </a:p>
          <a:p>
            <a:pPr marL="514350" indent="-514350">
              <a:buFont typeface="+mj-lt"/>
              <a:buAutoNum type="arabicPeriod"/>
            </a:pPr>
            <a:r>
              <a:rPr lang="en-GB" dirty="0" err="1" smtClean="0"/>
              <a:t>SampBias</a:t>
            </a:r>
            <a:endParaRPr lang="en-GB" dirty="0"/>
          </a:p>
        </p:txBody>
      </p:sp>
      <p:pic>
        <p:nvPicPr>
          <p:cNvPr id="4" name="Picture 2" descr="C:\Users\xzizal\Dropbox (Antonelli Lab)\Arbeit\Gothenburg\Conferences\2016_01_NNB5\talk\SPG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1340768"/>
            <a:ext cx="3168352" cy="1252746"/>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5" name="Picture 3" descr="C:\Users\xzizal\Dropbox (Antonelli Lab)\Arbeit\Gothenburg\Conferences\2016_01_NNB5\talk\sampbia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922" y="4941168"/>
            <a:ext cx="2980620" cy="117851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p 5"/>
          <p:cNvGrpSpPr/>
          <p:nvPr/>
        </p:nvGrpSpPr>
        <p:grpSpPr>
          <a:xfrm>
            <a:off x="5135025" y="3120600"/>
            <a:ext cx="3050414" cy="1201229"/>
            <a:chOff x="8172400" y="4509120"/>
            <a:chExt cx="3565867" cy="1404210"/>
          </a:xfrm>
          <a:effectLst>
            <a:outerShdw blurRad="292100" dist="139700" dir="2700000" algn="tl" rotWithShape="0">
              <a:prstClr val="black">
                <a:alpha val="65000"/>
              </a:prstClr>
            </a:outerShdw>
          </a:effectLst>
        </p:grpSpPr>
        <p:sp>
          <p:nvSpPr>
            <p:cNvPr id="7" name="Rektangel med rundade hörn 6"/>
            <p:cNvSpPr/>
            <p:nvPr/>
          </p:nvSpPr>
          <p:spPr>
            <a:xfrm>
              <a:off x="8172400" y="4509120"/>
              <a:ext cx="3565867" cy="1404210"/>
            </a:xfrm>
            <a:prstGeom prst="round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5" descr="C:\Users\alexander.zizka\Downloads\Pasted image at 2016_08_15 03_51 PM.png"/>
            <p:cNvPicPr>
              <a:picLocks noChangeAspect="1" noChangeArrowheads="1"/>
            </p:cNvPicPr>
            <p:nvPr/>
          </p:nvPicPr>
          <p:blipFill rotWithShape="1">
            <a:blip r:embed="rId4">
              <a:extLst>
                <a:ext uri="{28A0092B-C50C-407E-A947-70E740481C1C}">
                  <a14:useLocalDpi xmlns:a14="http://schemas.microsoft.com/office/drawing/2010/main" val="0"/>
                </a:ext>
              </a:extLst>
            </a:blip>
            <a:srcRect l="1878" t="8401" r="80137" b="16099"/>
            <a:stretch/>
          </p:blipFill>
          <p:spPr bwMode="auto">
            <a:xfrm>
              <a:off x="8266048" y="4643283"/>
              <a:ext cx="1202496" cy="1037933"/>
            </a:xfrm>
            <a:prstGeom prst="roundRect">
              <a:avLst/>
            </a:prstGeom>
            <a:noFill/>
            <a:extLst>
              <a:ext uri="{909E8E84-426E-40DD-AFC4-6F175D3DCCD1}">
                <a14:hiddenFill xmlns:a14="http://schemas.microsoft.com/office/drawing/2010/main">
                  <a:solidFill>
                    <a:srgbClr val="FFFFFF"/>
                  </a:solidFill>
                </a14:hiddenFill>
              </a:ext>
            </a:extLst>
          </p:spPr>
        </p:pic>
        <p:pic>
          <p:nvPicPr>
            <p:cNvPr id="9" name="Picture 5" descr="C:\Users\alexander.zizka\Downloads\Pasted image at 2016_08_15 03_51 PM.png"/>
            <p:cNvPicPr>
              <a:picLocks noChangeAspect="1" noChangeArrowheads="1"/>
            </p:cNvPicPr>
            <p:nvPr/>
          </p:nvPicPr>
          <p:blipFill rotWithShape="1">
            <a:blip r:embed="rId4">
              <a:extLst>
                <a:ext uri="{28A0092B-C50C-407E-A947-70E740481C1C}">
                  <a14:useLocalDpi xmlns:a14="http://schemas.microsoft.com/office/drawing/2010/main" val="0"/>
                </a:ext>
              </a:extLst>
            </a:blip>
            <a:srcRect l="54886" t="26657" r="2711" b="25382"/>
            <a:stretch/>
          </p:blipFill>
          <p:spPr bwMode="auto">
            <a:xfrm>
              <a:off x="9510602" y="5155123"/>
              <a:ext cx="2118182" cy="4926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alexander.zizka\Downloads\Pasted image at 2016_08_15 03_51 PM.png"/>
            <p:cNvPicPr>
              <a:picLocks noChangeAspect="1" noChangeArrowheads="1"/>
            </p:cNvPicPr>
            <p:nvPr/>
          </p:nvPicPr>
          <p:blipFill rotWithShape="1">
            <a:blip r:embed="rId4">
              <a:extLst>
                <a:ext uri="{28A0092B-C50C-407E-A947-70E740481C1C}">
                  <a14:useLocalDpi xmlns:a14="http://schemas.microsoft.com/office/drawing/2010/main" val="0"/>
                </a:ext>
              </a:extLst>
            </a:blip>
            <a:srcRect l="20166" t="27345" r="45481" b="25893"/>
            <a:stretch/>
          </p:blipFill>
          <p:spPr bwMode="auto">
            <a:xfrm>
              <a:off x="9468544" y="4667770"/>
              <a:ext cx="1885202" cy="5276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059688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endParaRPr lang="en-GB"/>
          </a:p>
        </p:txBody>
      </p:sp>
      <p:pic>
        <p:nvPicPr>
          <p:cNvPr id="4" name="Picture 2" descr="C:\Users\xzizal\Dropbox (Antonelli Lab)\Arbeit\Gothenburg\Conferences\2016_01_NNB5\talk\SPG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204864"/>
            <a:ext cx="6480720" cy="2562435"/>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
        <p:nvSpPr>
          <p:cNvPr id="5" name="TextBox 7"/>
          <p:cNvSpPr txBox="1"/>
          <p:nvPr/>
        </p:nvSpPr>
        <p:spPr>
          <a:xfrm>
            <a:off x="6479705" y="6041647"/>
            <a:ext cx="2664295" cy="523220"/>
          </a:xfrm>
          <a:prstGeom prst="rect">
            <a:avLst/>
          </a:prstGeom>
          <a:noFill/>
        </p:spPr>
        <p:txBody>
          <a:bodyPr wrap="square" rtlCol="0">
            <a:spAutoFit/>
          </a:bodyPr>
          <a:lstStyle/>
          <a:p>
            <a:r>
              <a:rPr lang="en-US" sz="1400" dirty="0" err="1" smtClean="0"/>
              <a:t>Töpel</a:t>
            </a:r>
            <a:r>
              <a:rPr lang="en-US" sz="1400" dirty="0" smtClean="0"/>
              <a:t>, Zizka </a:t>
            </a:r>
            <a:r>
              <a:rPr lang="en-US" sz="1400" i="1" dirty="0" smtClean="0"/>
              <a:t>et al.</a:t>
            </a:r>
            <a:r>
              <a:rPr lang="en-US" sz="1400" i="1" dirty="0" smtClean="0"/>
              <a:t> </a:t>
            </a:r>
            <a:r>
              <a:rPr lang="en-US" sz="1400" dirty="0" smtClean="0"/>
              <a:t>2017 </a:t>
            </a:r>
            <a:r>
              <a:rPr lang="en-US" sz="1400" i="1" dirty="0" err="1" smtClean="0"/>
              <a:t>Syst</a:t>
            </a:r>
            <a:r>
              <a:rPr lang="en-US" sz="1400" i="1" dirty="0" smtClean="0"/>
              <a:t> </a:t>
            </a:r>
            <a:r>
              <a:rPr lang="en-US" sz="1400" i="1" dirty="0" err="1" smtClean="0"/>
              <a:t>Biol</a:t>
            </a:r>
            <a:r>
              <a:rPr lang="en-US" sz="1400" i="1" dirty="0" smtClean="0"/>
              <a:t> </a:t>
            </a:r>
          </a:p>
          <a:p>
            <a:r>
              <a:rPr lang="en-US" sz="1400" dirty="0" smtClean="0"/>
              <a:t>Zizka </a:t>
            </a:r>
            <a:r>
              <a:rPr lang="en-US" sz="1400" i="1" dirty="0" smtClean="0"/>
              <a:t>et al. </a:t>
            </a:r>
            <a:r>
              <a:rPr lang="en-US" sz="1400" dirty="0" smtClean="0"/>
              <a:t>2015 </a:t>
            </a:r>
            <a:r>
              <a:rPr lang="en-US" sz="1400" i="1" dirty="0" err="1" smtClean="0"/>
              <a:t>bioRxiv</a:t>
            </a:r>
            <a:endParaRPr lang="en-US" sz="1400" i="1" dirty="0"/>
          </a:p>
        </p:txBody>
      </p:sp>
    </p:spTree>
    <p:extLst>
      <p:ext uri="{BB962C8B-B14F-4D97-AF65-F5344CB8AC3E}">
        <p14:creationId xmlns:p14="http://schemas.microsoft.com/office/powerpoint/2010/main" val="3252082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GB" dirty="0" err="1" smtClean="0"/>
              <a:t>SpeciesgeocodeR</a:t>
            </a:r>
            <a:endParaRPr lang="en-GB" dirty="0"/>
          </a:p>
        </p:txBody>
      </p:sp>
      <p:sp>
        <p:nvSpPr>
          <p:cNvPr id="3" name="Platshållare för innehåll 2"/>
          <p:cNvSpPr>
            <a:spLocks noGrp="1"/>
          </p:cNvSpPr>
          <p:nvPr>
            <p:ph idx="1"/>
          </p:nvPr>
        </p:nvSpPr>
        <p:spPr/>
        <p:txBody>
          <a:bodyPr/>
          <a:lstStyle/>
          <a:p>
            <a:pPr marL="0" indent="0">
              <a:buNone/>
            </a:pPr>
            <a:r>
              <a:rPr lang="en-GB" dirty="0" smtClean="0"/>
              <a:t>R &amp; Python package for:</a:t>
            </a:r>
          </a:p>
          <a:p>
            <a:pPr marL="514350" indent="-514350">
              <a:buFont typeface="+mj-lt"/>
              <a:buAutoNum type="arabicPeriod"/>
            </a:pPr>
            <a:endParaRPr lang="en-GB" sz="800" dirty="0" smtClean="0"/>
          </a:p>
          <a:p>
            <a:pPr marL="514350" indent="-514350">
              <a:buFont typeface="+mj-lt"/>
              <a:buAutoNum type="arabicPeriod"/>
            </a:pPr>
            <a:r>
              <a:rPr lang="en-GB" dirty="0" smtClean="0"/>
              <a:t>Data cleaning</a:t>
            </a:r>
          </a:p>
          <a:p>
            <a:pPr marL="514350" indent="-514350">
              <a:buFont typeface="+mj-lt"/>
              <a:buAutoNum type="arabicPeriod"/>
            </a:pPr>
            <a:endParaRPr lang="en-GB" dirty="0" smtClean="0"/>
          </a:p>
          <a:p>
            <a:pPr marL="514350" indent="-514350">
              <a:buFont typeface="+mj-lt"/>
              <a:buAutoNum type="arabicPeriod"/>
            </a:pPr>
            <a:r>
              <a:rPr lang="en-GB" dirty="0" smtClean="0"/>
              <a:t>Data Visualization</a:t>
            </a:r>
          </a:p>
          <a:p>
            <a:pPr marL="514350" indent="-514350">
              <a:buFont typeface="+mj-lt"/>
              <a:buAutoNum type="arabicPeriod"/>
            </a:pPr>
            <a:endParaRPr lang="en-GB" dirty="0" smtClean="0"/>
          </a:p>
          <a:p>
            <a:pPr marL="514350" indent="-514350">
              <a:buFont typeface="+mj-lt"/>
              <a:buAutoNum type="arabicPeriod"/>
            </a:pPr>
            <a:r>
              <a:rPr lang="en-GB" dirty="0" smtClean="0"/>
              <a:t>Data classification</a:t>
            </a:r>
            <a:endParaRPr lang="en-GB" dirty="0"/>
          </a:p>
        </p:txBody>
      </p:sp>
      <p:pic>
        <p:nvPicPr>
          <p:cNvPr id="4" name="Picture 2" descr="C:\Users\xzizal\Dropbox (Antonelli Lab)\Arbeit\Gothenburg\Conferences\2016_01_NNB5\talk\SPG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6002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1. Data cleaning</a:t>
            </a:r>
            <a:endParaRPr lang="en-GB" dirty="0"/>
          </a:p>
        </p:txBody>
      </p:sp>
      <p:pic>
        <p:nvPicPr>
          <p:cNvPr id="5" name="Picture 2" descr="C:\Users\xzizal\Dropbox (Antonelli Lab)\Arbeit\Gothenburg\Conferences\2016_01_NNB5\talk\SPG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4288" y="751959"/>
            <a:ext cx="1671290" cy="660817"/>
          </a:xfrm>
          <a:prstGeom prst="rect">
            <a:avLst/>
          </a:prstGeom>
          <a:noFill/>
          <a:effectLst>
            <a:outerShdw blurRad="292100" dist="139700" dir="2700000" algn="tl" rotWithShape="0">
              <a:prstClr val="black">
                <a:alpha val="65000"/>
              </a:prstClr>
            </a:outerShdw>
          </a:effectLst>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490" t="22128" r="4813" b="14183"/>
          <a:stretch/>
        </p:blipFill>
        <p:spPr bwMode="auto">
          <a:xfrm>
            <a:off x="460062" y="1700808"/>
            <a:ext cx="8375516" cy="4367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075558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501939_gu_pptmall_4-3_1.0_20141030_tom_eng-1">
  <a:themeElements>
    <a:clrScheme name="GU">
      <a:dk1>
        <a:sysClr val="windowText" lastClr="000000"/>
      </a:dk1>
      <a:lt1>
        <a:sysClr val="window" lastClr="FFFFFF"/>
      </a:lt1>
      <a:dk2>
        <a:srgbClr val="004B89"/>
      </a:dk2>
      <a:lt2>
        <a:srgbClr val="EEECE1"/>
      </a:lt2>
      <a:accent1>
        <a:srgbClr val="004B89"/>
      </a:accent1>
      <a:accent2>
        <a:srgbClr val="7A99AC"/>
      </a:accent2>
      <a:accent3>
        <a:srgbClr val="9B2743"/>
      </a:accent3>
      <a:accent4>
        <a:srgbClr val="FE5000"/>
      </a:accent4>
      <a:accent5>
        <a:srgbClr val="53682B"/>
      </a:accent5>
      <a:accent6>
        <a:srgbClr val="79CABD"/>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GU_PPTMall_0.99.3_20140519_tom.potx" id="{916121DA-02E4-4DA6-BB59-76E87B5DA0AF}" vid="{7D79DFB5-7355-4B5A-A669-FCFDF40C5B5D}"/>
    </a:ext>
  </a:extLst>
</a:theme>
</file>

<file path=ppt/theme/theme3.xml><?xml version="1.0" encoding="utf-8"?>
<a:theme xmlns:a="http://schemas.openxmlformats.org/drawingml/2006/main" name="1_1501939_gu_pptmall_4-3_1.0_20141030_tom_eng-1">
  <a:themeElements>
    <a:clrScheme name="GU">
      <a:dk1>
        <a:sysClr val="windowText" lastClr="000000"/>
      </a:dk1>
      <a:lt1>
        <a:sysClr val="window" lastClr="FFFFFF"/>
      </a:lt1>
      <a:dk2>
        <a:srgbClr val="004B89"/>
      </a:dk2>
      <a:lt2>
        <a:srgbClr val="EEECE1"/>
      </a:lt2>
      <a:accent1>
        <a:srgbClr val="004B89"/>
      </a:accent1>
      <a:accent2>
        <a:srgbClr val="7A99AC"/>
      </a:accent2>
      <a:accent3>
        <a:srgbClr val="9B2743"/>
      </a:accent3>
      <a:accent4>
        <a:srgbClr val="FE5000"/>
      </a:accent4>
      <a:accent5>
        <a:srgbClr val="53682B"/>
      </a:accent5>
      <a:accent6>
        <a:srgbClr val="79CABD"/>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GU_PPTMall_0.99.3_20140519_tom.potx" id="{916121DA-02E4-4DA6-BB59-76E87B5DA0AF}" vid="{7D79DFB5-7355-4B5A-A669-FCFDF40C5B5D}"/>
    </a:ext>
  </a:extLst>
</a:theme>
</file>

<file path=ppt/theme/theme4.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1796</TotalTime>
  <Words>4432</Words>
  <Application>Microsoft Office PowerPoint</Application>
  <PresentationFormat>Bildspel på skärmen (4:3)</PresentationFormat>
  <Paragraphs>319</Paragraphs>
  <Slides>54</Slides>
  <Notes>21</Notes>
  <HiddenSlides>0</HiddenSlides>
  <MMClips>0</MMClips>
  <ScaleCrop>false</ScaleCrop>
  <HeadingPairs>
    <vt:vector size="4" baseType="variant">
      <vt:variant>
        <vt:lpstr>Tema</vt:lpstr>
      </vt:variant>
      <vt:variant>
        <vt:i4>3</vt:i4>
      </vt:variant>
      <vt:variant>
        <vt:lpstr>Bildrubriker</vt:lpstr>
      </vt:variant>
      <vt:variant>
        <vt:i4>54</vt:i4>
      </vt:variant>
    </vt:vector>
  </HeadingPairs>
  <TitlesOfParts>
    <vt:vector size="57" baseType="lpstr">
      <vt:lpstr>Office-tema</vt:lpstr>
      <vt:lpstr>1501939_gu_pptmall_4-3_1.0_20141030_tom_eng-1</vt:lpstr>
      <vt:lpstr>1_1501939_gu_pptmall_4-3_1.0_20141030_tom_eng-1</vt:lpstr>
      <vt:lpstr>Schedule</vt:lpstr>
      <vt:lpstr>Biodiversity Data in Ecology and Biogeography</vt:lpstr>
      <vt:lpstr>Species distribution data – a revolution</vt:lpstr>
      <vt:lpstr>Fantastic!</vt:lpstr>
      <vt:lpstr>How can we use these data in biogeography and ecology?</vt:lpstr>
      <vt:lpstr>Software</vt:lpstr>
      <vt:lpstr>PowerPoint-presentation</vt:lpstr>
      <vt:lpstr>SpeciesgeocodeR</vt:lpstr>
      <vt:lpstr>1. Data cleaning</vt:lpstr>
      <vt:lpstr>1. Data cleaning</vt:lpstr>
      <vt:lpstr>1. Data cleaning - Common coordinate errors</vt:lpstr>
      <vt:lpstr>1. Data cleaning - Common coordinate errors</vt:lpstr>
      <vt:lpstr>1. Data cleaning - Common coordinate errors</vt:lpstr>
      <vt:lpstr>1. Data cleaning - Common coordinate errors</vt:lpstr>
      <vt:lpstr>1. Data cleaning - Common coordinate errors</vt:lpstr>
      <vt:lpstr>1. Data cleaning - Common coordinate errors</vt:lpstr>
      <vt:lpstr>1. Data cleaning - Common coordinate errors</vt:lpstr>
      <vt:lpstr>1. Data cleaning - Common coordinate errors</vt:lpstr>
      <vt:lpstr>1. Data cleaning - Common coordinate errors</vt:lpstr>
      <vt:lpstr>1. Data cleaning - Common coordinate errors</vt:lpstr>
      <vt:lpstr>1. Data cleaning - Workflow</vt:lpstr>
      <vt:lpstr>1. Data cleaning - Visualization</vt:lpstr>
      <vt:lpstr>1. Data cleaning – Graphical User Interface</vt:lpstr>
      <vt:lpstr>2. Data visualization</vt:lpstr>
      <vt:lpstr>3. Data classification</vt:lpstr>
      <vt:lpstr>3. Data classification</vt:lpstr>
      <vt:lpstr>PowerPoint-presentation</vt:lpstr>
      <vt:lpstr>Background</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Exercises</vt:lpstr>
      <vt:lpstr>Exercises</vt:lpstr>
      <vt:lpstr>Vielen Dank!</vt:lpstr>
    </vt:vector>
  </TitlesOfParts>
  <Company>Gothenburg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Alexander Zizka</dc:creator>
  <cp:lastModifiedBy>Alexander Zizka</cp:lastModifiedBy>
  <cp:revision>28</cp:revision>
  <dcterms:created xsi:type="dcterms:W3CDTF">2017-09-18T09:04:47Z</dcterms:created>
  <dcterms:modified xsi:type="dcterms:W3CDTF">2017-09-21T09:40:57Z</dcterms:modified>
</cp:coreProperties>
</file>